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046FE6-B90B-43D0-AB19-E9BAA12E8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74C0BC3-D048-4AAB-B76E-7DC6AF367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C52C64F-ADB2-42F4-997C-2B3AD9F73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61B7900-EA01-465C-A705-2BE9C33B0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8EFF725-5F78-4C19-919F-3F64F438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619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AA7764-6E44-4AF8-8505-83DB8CE16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68BBFC4-4E01-4491-9C84-55807E3ED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3922167-DD09-45D6-8869-526BDD774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EF7E3DA-96B7-40F8-87DB-6EC864761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09C846A-06DC-419F-A5F4-2CA11649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386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9CD87DA-8A71-4B65-B839-3DC342CC9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5A1D3F8-6ECE-4BC9-B53E-70A1EB5A3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D56D976-04CC-4DCD-8F89-A187991E1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975B2EB-F483-4935-9059-F038646C4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D67F8A4-51B7-42E8-A542-81919C8F0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882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08E37D-9FDE-4D7B-A7D5-5DFB45B1C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157F38F-E505-48C6-B365-8222F2F1F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E01DF48-8750-4BB6-A437-B89EF022B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CF12071-594E-4F55-B49D-C7EC8CBF1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9F47788-08E9-44C3-BECA-A55CC43E7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790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9E43FF-FF29-4E40-BA6B-61E896759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F3DA0C5-77FF-4DBF-9819-AF8E0D61B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CE5E63E-C275-4C56-80BB-5734B054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1B9DF8D-3E27-4F15-BCB0-F3C56139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4659C63-7073-48B8-9CEF-7CB796E4C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6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7DDEC7-4C03-4DBD-A149-DDDAF52C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83D63D-2561-4E10-944E-DDEDE0AC4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B6704CF-3BE0-4C80-B68E-404DB23B8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5987ACA-277C-4782-93FA-3E4BE722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C739A4B-1E1B-4A9A-A79A-4AF4BA2C3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1D8656C-E966-4845-BBF4-876385A5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933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C7A7EE-A759-431A-A820-D52AE7F7F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38ABA9C-6A79-4FF7-BCF8-44D51E4FB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C2E928F-0D04-4173-AB13-12B60C210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AFBB75F-1FE2-4C61-B12F-BDA876064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FE9B52A0-1CE2-4565-958C-31B72AD59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BA957D91-83BB-4780-87F8-211108F1B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39015942-F4AC-461A-88B0-3C89444F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80159AB0-E44E-41AA-9533-8BFE67118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582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EFD2C1-DFC3-41A1-B5E9-284E2C90A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6F8A27E-D72F-4C71-A49E-7A216156E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700ECCF-9213-41C1-AE14-8417E957A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7411F148-7A4F-4968-B81B-C1394F36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46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DEF796EA-141C-4CFE-856B-41CDEED8F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A9EFCCA2-21A9-428E-A336-6E73971AD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218D65C-F4CE-4008-98C4-0C46B87FF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002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8E9E77-8825-42C2-9831-7ADF73D61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64AF28-A5DC-4BDD-A509-34FB266DB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B774A94-B879-40CA-973E-AD36F9F73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2C480C9-4E50-4FB5-B08B-3D06AADF0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FC6ABEF-9064-4351-ADD0-2CB43F32B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7B74B10-800C-4C05-A4E3-D027B115C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527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E3AD84-88F5-4B4A-923F-CD818F4C7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A06A4378-4CB8-4DF9-B519-8A4951130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A1E4C08-6BC5-4E57-8C73-06D7B194E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769B63D-D31C-4F04-A089-151F3882A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F46B84F-3B51-4686-9133-42004F41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ED33F5B-B9E8-4F26-A1A8-DA3D71438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225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1C019F7F-EA4F-448E-9BAE-F98A0CC36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BEDEFA7-D1D0-4313-AA2B-78CED89ED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35B740F-DBD6-4FE1-A545-421BC6D43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A79B3-DCD2-407D-8FCF-281DAF6B98E3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E085ED5-D160-4DB0-9526-C1A5329C8C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F86A530-D2A4-4BFB-87C3-1FED90F4E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55DB5-A63C-4473-B9FA-80BC136F1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514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wizer.me/learn/QWEEPJ" TargetMode="External"/><Relationship Id="rId2" Type="http://schemas.openxmlformats.org/officeDocument/2006/relationships/hyperlink" Target="https://app.wizer.me/learn/QFPHE2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pp.wizer.me/learn/YZZCY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AEC551F4-186C-4068-8ABE-B8DC3BEEBB76}"/>
              </a:ext>
            </a:extLst>
          </p:cNvPr>
          <p:cNvSpPr txBox="1"/>
          <p:nvPr/>
        </p:nvSpPr>
        <p:spPr>
          <a:xfrm>
            <a:off x="0" y="10653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Segoe Print" panose="02000600000000000000" pitchFamily="2" charset="0"/>
              </a:rPr>
              <a:t>Sveti Petar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63B335EC-4CB2-4875-9319-015C35AC6A1B}"/>
              </a:ext>
            </a:extLst>
          </p:cNvPr>
          <p:cNvSpPr txBox="1"/>
          <p:nvPr/>
        </p:nvSpPr>
        <p:spPr>
          <a:xfrm>
            <a:off x="0" y="1074198"/>
            <a:ext cx="1219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-zvao se Šimun (Isus ga naziva Stijena = Petar)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-s bratom Andrijom postaje prvi Isusov učenik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-bio je svjedokom svih važnijih zbivanja Isusova javnog djelovanja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-Isus mu je namijenio vodeću ulogu u Crkvi (Petar – Stijena), Petar = apostolski prvak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-bio je prvi rimski biskup (papa)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-podnio mučeničku smrt za vrijeme cara Nerona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ACCB1297-FEF3-40DD-96FF-6524140FAFDE}"/>
              </a:ext>
            </a:extLst>
          </p:cNvPr>
          <p:cNvSpPr txBox="1"/>
          <p:nvPr/>
        </p:nvSpPr>
        <p:spPr>
          <a:xfrm>
            <a:off x="6096000" y="6337177"/>
            <a:ext cx="6030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-Domaća zadaća: pogledaj slijedeći slajd </a:t>
            </a:r>
          </a:p>
        </p:txBody>
      </p:sp>
      <p:sp>
        <p:nvSpPr>
          <p:cNvPr id="6" name="Strelica: desno 5">
            <a:extLst>
              <a:ext uri="{FF2B5EF4-FFF2-40B4-BE49-F238E27FC236}">
                <a16:creationId xmlns:a16="http://schemas.microsoft.com/office/drawing/2014/main" id="{872994FD-AAE4-45AA-9284-05AF81F53F8F}"/>
              </a:ext>
            </a:extLst>
          </p:cNvPr>
          <p:cNvSpPr/>
          <p:nvPr/>
        </p:nvSpPr>
        <p:spPr>
          <a:xfrm>
            <a:off x="10129421" y="6389159"/>
            <a:ext cx="781235" cy="195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694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A2747E8D-93FF-4EEA-AD36-C2A545BB9A7E}"/>
              </a:ext>
            </a:extLst>
          </p:cNvPr>
          <p:cNvSpPr txBox="1"/>
          <p:nvPr/>
        </p:nvSpPr>
        <p:spPr>
          <a:xfrm>
            <a:off x="0" y="292963"/>
            <a:ext cx="12192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Domaća zadaća: Sveti Petar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	-Putem poveznice za tvoj razred pokreni vježbu: Sveti Petar:    				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		5a</a:t>
            </a:r>
            <a:r>
              <a:rPr lang="hr-HR" dirty="0"/>
              <a:t>	</a:t>
            </a:r>
            <a:r>
              <a:rPr lang="hr-HR" u="sng" dirty="0">
                <a:hlinkClick r:id="rId2"/>
              </a:rPr>
              <a:t>https://app.wizer.me/learn/QFPHE2</a:t>
            </a:r>
            <a:endParaRPr lang="hr-HR" dirty="0"/>
          </a:p>
          <a:p>
            <a:r>
              <a:rPr lang="hr-HR" dirty="0"/>
              <a:t>								</a:t>
            </a:r>
          </a:p>
          <a:p>
            <a:r>
              <a:rPr lang="hr-HR" dirty="0"/>
              <a:t>			</a:t>
            </a:r>
            <a:r>
              <a:rPr lang="hr-HR" sz="2800" dirty="0">
                <a:latin typeface="Segoe Print" panose="02000600000000000000" pitchFamily="2" charset="0"/>
              </a:rPr>
              <a:t>5b</a:t>
            </a:r>
            <a:r>
              <a:rPr lang="hr-HR" dirty="0"/>
              <a:t>	</a:t>
            </a:r>
            <a:r>
              <a:rPr lang="hr-HR" u="sng" dirty="0">
                <a:hlinkClick r:id="rId3"/>
              </a:rPr>
              <a:t>https://app.wizer.me/learn/QWEEPJ</a:t>
            </a:r>
            <a:endParaRPr lang="hr-HR" dirty="0"/>
          </a:p>
          <a:p>
            <a:endParaRPr lang="hr-HR" dirty="0"/>
          </a:p>
          <a:p>
            <a:r>
              <a:rPr lang="hr-HR" dirty="0"/>
              <a:t>			</a:t>
            </a:r>
            <a:r>
              <a:rPr lang="hr-HR" sz="2800" dirty="0">
                <a:latin typeface="Segoe Print" panose="02000600000000000000" pitchFamily="2" charset="0"/>
              </a:rPr>
              <a:t>5c</a:t>
            </a:r>
            <a:r>
              <a:rPr lang="hr-HR" dirty="0"/>
              <a:t>	</a:t>
            </a:r>
            <a:r>
              <a:rPr lang="hr-HR" u="sng" dirty="0">
                <a:hlinkClick r:id="rId4"/>
              </a:rPr>
              <a:t>https://app.wizer.me/learn/YZZCYC</a:t>
            </a:r>
            <a:endParaRPr lang="hr-HR" dirty="0"/>
          </a:p>
          <a:p>
            <a:endParaRPr lang="hr-HR" dirty="0"/>
          </a:p>
          <a:p>
            <a:r>
              <a:rPr lang="hr-HR" dirty="0"/>
              <a:t>	</a:t>
            </a:r>
            <a:r>
              <a:rPr lang="hr-HR" sz="2800" dirty="0">
                <a:latin typeface="Segoe Print" panose="02000600000000000000" pitchFamily="2" charset="0"/>
              </a:rPr>
              <a:t>-Vježbu ćeš riješiti u tri koraka: -najprije u križaljci </a:t>
            </a:r>
            <a:r>
              <a:rPr lang="hr-HR" sz="2800" b="1" dirty="0">
                <a:latin typeface="Segoe Print" panose="02000600000000000000" pitchFamily="2" charset="0"/>
              </a:rPr>
              <a:t>pronađi 	 deset riječi</a:t>
            </a:r>
            <a:r>
              <a:rPr lang="hr-HR" sz="2800" dirty="0">
                <a:latin typeface="Segoe Print" panose="02000600000000000000" pitchFamily="2" charset="0"/>
              </a:rPr>
              <a:t> koje povezuješ uz sv. Petra,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</a:t>
            </a:r>
            <a:r>
              <a:rPr lang="hr-HR" sz="2800" b="1" dirty="0">
                <a:latin typeface="Segoe Print" panose="02000600000000000000" pitchFamily="2" charset="0"/>
              </a:rPr>
              <a:t>riječi</a:t>
            </a:r>
            <a:r>
              <a:rPr lang="hr-HR" sz="2800" dirty="0">
                <a:latin typeface="Segoe Print" panose="02000600000000000000" pitchFamily="2" charset="0"/>
              </a:rPr>
              <a:t> koje pronađeš </a:t>
            </a:r>
            <a:r>
              <a:rPr lang="hr-HR" sz="2800" b="1" dirty="0">
                <a:latin typeface="Segoe Print" panose="02000600000000000000" pitchFamily="2" charset="0"/>
              </a:rPr>
              <a:t>upiši</a:t>
            </a:r>
            <a:r>
              <a:rPr lang="hr-HR" sz="2800" dirty="0">
                <a:latin typeface="Segoe Print" panose="02000600000000000000" pitchFamily="2" charset="0"/>
              </a:rPr>
              <a:t> u drugom zadatku vježbe, svaku 	  	 riječ posebno,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</a:t>
            </a:r>
            <a:r>
              <a:rPr lang="hr-HR" sz="2800" b="1" dirty="0">
                <a:latin typeface="Segoe Print" panose="02000600000000000000" pitchFamily="2" charset="0"/>
              </a:rPr>
              <a:t>napiši kratki tekst </a:t>
            </a:r>
            <a:r>
              <a:rPr lang="hr-HR" sz="2800" dirty="0">
                <a:latin typeface="Segoe Print" panose="02000600000000000000" pitchFamily="2" charset="0"/>
              </a:rPr>
              <a:t>o sv. Petru tak da iskoristiš sve te riječi 	 	 koje si </a:t>
            </a:r>
            <a:r>
              <a:rPr lang="hr-HR" sz="2800" dirty="0" err="1">
                <a:latin typeface="Segoe Print" panose="02000600000000000000" pitchFamily="2" charset="0"/>
              </a:rPr>
              <a:t>poronašao</a:t>
            </a:r>
            <a:r>
              <a:rPr lang="hr-HR" sz="2800" dirty="0">
                <a:latin typeface="Segoe Print" panose="02000600000000000000" pitchFamily="2" charset="0"/>
              </a:rPr>
              <a:t>/pronašla u prvom koraku vježbe</a:t>
            </a:r>
          </a:p>
        </p:txBody>
      </p:sp>
    </p:spTree>
    <p:extLst>
      <p:ext uri="{BB962C8B-B14F-4D97-AF65-F5344CB8AC3E}">
        <p14:creationId xmlns:p14="http://schemas.microsoft.com/office/powerpoint/2010/main" val="17006250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224</Words>
  <Application>Microsoft Office PowerPoint</Application>
  <PresentationFormat>Široki zaslon</PresentationFormat>
  <Paragraphs>25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13</cp:revision>
  <dcterms:created xsi:type="dcterms:W3CDTF">2020-05-12T16:04:36Z</dcterms:created>
  <dcterms:modified xsi:type="dcterms:W3CDTF">2020-05-13T07:15:58Z</dcterms:modified>
</cp:coreProperties>
</file>