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6CD316-B801-45C3-8FB7-196D2F950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F24F970-643B-4285-A53E-ECED27BEA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C5A640D-B81B-411B-B2B1-1ECC6F89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CBC3C1B-10B5-40C3-B9A5-179C0A6F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6E29CE-C447-4842-B9C4-0C146DA5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208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C9C9D9-B535-4C48-B64F-07B6A752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676C8E7-0351-4B95-A674-DD57AC8A4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F12BF03-3FE5-4D82-8B2E-670B10C5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1C710A4-ED57-4D59-B583-6FD428EA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57ED377-1B04-4D21-90E6-86B13A68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34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39AD0FD-3EF1-411B-A28A-DF88306CB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4ABB304-52D1-44F5-9A53-A33559E1A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7B03A7E-1F71-4AA0-82DB-61B29FA23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3E6398-10FB-4858-9B6A-3F47493F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08003A6-EA94-4FE6-8741-8EDE810F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454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3029BD-9C04-451C-B9CD-D43FC96D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CDACB6-6295-4D18-9497-79A6C84A8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1486611-2BF3-4F43-9F40-0537CE093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ED9DFC8-22CF-4773-A57E-EFBC16AB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3D49EE1-C047-4968-A533-ADCB4DAE5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43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01F21B-0424-4806-9759-5806CB660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03A71B2-4F77-423F-90CB-357C128BE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7DDCE5-1C57-4FED-B3B9-B49E138B9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96695BD-A2CA-41AD-A425-8C22FF7D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7A7CB84-6D1B-4EC3-9965-452F2235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884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E1F75-C265-47D3-841E-E9E170E3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250E0B-D2FB-4B88-8735-31C677C32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D19A315-68A7-4D1A-92C8-38435940C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727F5DF-F9F0-48FF-8C9D-564DC9C0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95A7034-E8B1-4A2F-AB06-3D478679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699EF5E-785C-43B2-BD42-5C37E073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993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955C7E-D13D-4FC0-B1FA-8FD1D3528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43EC6A9-6D01-47C3-AD4C-6EA8D6CE2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AD3AEE9-67EC-4C3C-B981-7DECF0FC0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2C7143A-527C-458F-BC63-A692729B9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64991FAF-3EC6-4E15-9FEF-02D2C868C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5BA17CB-DD5E-4550-90B8-10830773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F2F33D7-7599-49AE-858C-1DC1A529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4D9A61D-CBDD-4CF6-8BE0-F4C4B96B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571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5862F8-C29D-4EB0-8958-9A1CD76A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CF59011-30C2-46FB-B85E-FA9BFFF4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0607A1CD-F82B-4314-B531-D103CD98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E978516-3CD0-45EF-B755-00D6A1F39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35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7B859C8-75E5-4572-8D2A-B2A0B52C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38C057C-1ADB-46A0-AA65-934B95F1D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8096E24-2CCE-4CF8-88C1-08DD0EC1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4387D7-4307-4D0A-8346-D0C95FBC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E53965-7400-4860-B43E-FEED72999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99809E3-E3F0-4FF0-95B6-46A997E8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ED623BC-6BD0-467D-A9DC-F2904BF7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681A6E3-4E4B-425C-8357-D81804E6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41D63A1-6B97-4EBD-9613-145D55D0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398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0D9EFA-5D39-453C-8F92-28769BFE2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24FA410-7660-4D8F-9067-1BEA1A7CF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8B8FB86-67B9-4AB8-B28D-BFB20C5BF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1D0FA66-9A30-45D5-A592-C672DEA45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06EDDA2-D08C-4EE4-9E19-3AE1AA6B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17F1EF8-7E89-487C-AA17-E7149BC2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717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EE8338C-EB2F-43B1-A6F5-FED77C9CF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7160916-6937-4198-A5FC-39694728B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5BE6DDD-D5C6-4DA1-BF2D-A166AAB66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48F70-5BB1-45F1-8033-3EA8EFC7FFD0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5A95B93-670C-4559-A161-58B611DCC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0D89247-6284-4598-ADA5-BF4629062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A8674-1E64-4D47-A99F-AE6ED8DDFA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988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FvJamzTGgEurAgyaPQKQkZhPDXWkqS1Aj8Is0XrTzYRUQ0U0QjBWVTBYUUpRV1BQUzBERjlHNlpBOC4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8EF404E-4176-4FC3-B103-BA2EACE71F71}"/>
              </a:ext>
            </a:extLst>
          </p:cNvPr>
          <p:cNvSpPr txBox="1"/>
          <p:nvPr/>
        </p:nvSpPr>
        <p:spPr>
          <a:xfrm>
            <a:off x="0" y="0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SVETI PAVAO</a:t>
            </a:r>
          </a:p>
          <a:p>
            <a:endParaRPr lang="hr-HR" sz="3600" b="1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-dva imena: </a:t>
            </a:r>
            <a:r>
              <a:rPr lang="hr-HR" sz="2400" dirty="0" err="1">
                <a:latin typeface="Segoe Print" panose="02000600000000000000" pitchFamily="2" charset="0"/>
              </a:rPr>
              <a:t>Savao</a:t>
            </a:r>
            <a:r>
              <a:rPr lang="hr-HR" sz="2400" dirty="0">
                <a:latin typeface="Segoe Print" panose="02000600000000000000" pitchFamily="2" charset="0"/>
              </a:rPr>
              <a:t>/Pavao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-rođen je u </a:t>
            </a:r>
            <a:r>
              <a:rPr lang="hr-HR" sz="2400" dirty="0" err="1">
                <a:latin typeface="Segoe Print" panose="02000600000000000000" pitchFamily="2" charset="0"/>
              </a:rPr>
              <a:t>Tarzu</a:t>
            </a:r>
            <a:r>
              <a:rPr lang="hr-HR" sz="2400" dirty="0">
                <a:latin typeface="Segoe Print" panose="02000600000000000000" pitchFamily="2" charset="0"/>
              </a:rPr>
              <a:t>, Mala Azija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-obitelj židovskog podrijetla, vrlo odana židovskoj vjeri i predaji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-sa šesnaest godina pohađa školu u Jeruzalemu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-postaje progonitelj kršćana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-na putu u Damask doživio je OBRAĆENJE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-Pavao postaje najgorljiviji širitelj kršćanstva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-osniva mnoge kršćanske zajednice i piše poslanice </a:t>
            </a:r>
          </a:p>
        </p:txBody>
      </p:sp>
      <p:sp>
        <p:nvSpPr>
          <p:cNvPr id="3" name="Pravokutnik 2">
            <a:hlinkClick r:id="" action="ppaction://noaction"/>
            <a:extLst>
              <a:ext uri="{FF2B5EF4-FFF2-40B4-BE49-F238E27FC236}">
                <a16:creationId xmlns:a16="http://schemas.microsoft.com/office/drawing/2014/main" id="{5793D9CF-2C9A-4360-BF6B-A1AE6730511F}"/>
              </a:ext>
            </a:extLst>
          </p:cNvPr>
          <p:cNvSpPr/>
          <p:nvPr/>
        </p:nvSpPr>
        <p:spPr>
          <a:xfrm>
            <a:off x="2039241" y="1912936"/>
            <a:ext cx="2796466" cy="292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hlinkClick r:id="" action="ppaction://noaction"/>
            <a:extLst>
              <a:ext uri="{FF2B5EF4-FFF2-40B4-BE49-F238E27FC236}">
                <a16:creationId xmlns:a16="http://schemas.microsoft.com/office/drawing/2014/main" id="{27FFC923-5F95-4C53-A5E9-5FE6D68B2356}"/>
              </a:ext>
            </a:extLst>
          </p:cNvPr>
          <p:cNvSpPr/>
          <p:nvPr/>
        </p:nvSpPr>
        <p:spPr>
          <a:xfrm>
            <a:off x="5772150" y="6219825"/>
            <a:ext cx="2133600" cy="409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39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7F3D7DC7-652F-4867-B282-9C77CBCA561C}"/>
              </a:ext>
            </a:extLst>
          </p:cNvPr>
          <p:cNvSpPr txBox="1"/>
          <p:nvPr/>
        </p:nvSpPr>
        <p:spPr>
          <a:xfrm>
            <a:off x="0" y="621437"/>
            <a:ext cx="10315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SVETI PAVAO_IZLAZNA KARTICA NAKON OBRADE: </a:t>
            </a:r>
            <a:r>
              <a:rPr lang="hr-HR" dirty="0">
                <a:hlinkClick r:id="rId2"/>
              </a:rPr>
              <a:t>https://forms.office.com/Pages/ResponsePage.aspx?id=FvJamzTGgEurAgyaPQKQkZhPDXWkqS1Aj8Is0XrTzYRUQ0U0QjBWVTBYUUpRV1BQUzBERjlHNlpBOC4u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7702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87</Words>
  <Application>Microsoft Office PowerPoint</Application>
  <PresentationFormat>Široki zaslon</PresentationFormat>
  <Paragraphs>18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14</cp:revision>
  <dcterms:created xsi:type="dcterms:W3CDTF">2020-05-17T15:54:14Z</dcterms:created>
  <dcterms:modified xsi:type="dcterms:W3CDTF">2020-05-19T09:48:49Z</dcterms:modified>
</cp:coreProperties>
</file>