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43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0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0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4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57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6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9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6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5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8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63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57" r:id="rId6"/>
    <p:sldLayoutId id="2147483753" r:id="rId7"/>
    <p:sldLayoutId id="2147483754" r:id="rId8"/>
    <p:sldLayoutId id="2147483755" r:id="rId9"/>
    <p:sldLayoutId id="2147483756" r:id="rId10"/>
    <p:sldLayoutId id="214748375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file:///D:\Josip_usb\&#352;KOLA\2023_2024\PRIPREME\5.%20RAZRED\&#352;IRENJE%20ISUSOVE%20PORUKE\&#381;IVOT%20PRVIH%20KR&#352;&#262;ANA\SVETI%20PAVAO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D:\Josip_usb\&#352;KOLA\2023_2024\PRIPREME\5.%20RAZRED\&#352;IRENJE%20ISUSOVE%20PORUKE\&#381;IVOT%20PRVIH%20KR&#352;&#262;ANA\SVETI%20PETAR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1030">
            <a:extLst>
              <a:ext uri="{FF2B5EF4-FFF2-40B4-BE49-F238E27FC236}">
                <a16:creationId xmlns:a16="http://schemas.microsoft.com/office/drawing/2014/main" id="{BF6F8AE2-ADE1-4F2F-B0C5-43BA8AE69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29. lipnja sveti Petar i Pavao – pročitajte kratak životopis dvojice  najvećih apostola – narod.hr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id="{6851A0B7-3C59-4EB2-B41E-B0EC15E1A8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5" r="1" b="25798"/>
          <a:stretch/>
        </p:blipFill>
        <p:spPr bwMode="auto">
          <a:xfrm>
            <a:off x="95190" y="88900"/>
            <a:ext cx="12007910" cy="6632576"/>
          </a:xfrm>
          <a:custGeom>
            <a:avLst/>
            <a:gdLst/>
            <a:ahLst/>
            <a:cxnLst/>
            <a:rect l="l" t="t" r="r" b="b"/>
            <a:pathLst>
              <a:path w="11609843" h="6057523">
                <a:moveTo>
                  <a:pt x="329451" y="1"/>
                </a:moveTo>
                <a:cubicBezTo>
                  <a:pt x="473755" y="7"/>
                  <a:pt x="634888" y="5607"/>
                  <a:pt x="759878" y="7472"/>
                </a:cubicBezTo>
                <a:lnTo>
                  <a:pt x="8811740" y="57994"/>
                </a:lnTo>
                <a:lnTo>
                  <a:pt x="10133387" y="58243"/>
                </a:lnTo>
                <a:lnTo>
                  <a:pt x="11522733" y="71614"/>
                </a:lnTo>
                <a:cubicBezTo>
                  <a:pt x="11582162" y="373219"/>
                  <a:pt x="11479781" y="1696666"/>
                  <a:pt x="11558343" y="2601840"/>
                </a:cubicBezTo>
                <a:cubicBezTo>
                  <a:pt x="11557823" y="3481263"/>
                  <a:pt x="11615629" y="4785263"/>
                  <a:pt x="11609369" y="5359346"/>
                </a:cubicBezTo>
                <a:cubicBezTo>
                  <a:pt x="11598540" y="5592072"/>
                  <a:pt x="11617528" y="5983823"/>
                  <a:pt x="11576881" y="6057523"/>
                </a:cubicBezTo>
                <a:cubicBezTo>
                  <a:pt x="10280371" y="6023920"/>
                  <a:pt x="8904348" y="6049951"/>
                  <a:pt x="7568082" y="6046164"/>
                </a:cubicBezTo>
                <a:lnTo>
                  <a:pt x="137076" y="6038644"/>
                </a:lnTo>
                <a:cubicBezTo>
                  <a:pt x="63429" y="6046562"/>
                  <a:pt x="98349" y="5802385"/>
                  <a:pt x="83401" y="5328816"/>
                </a:cubicBezTo>
                <a:cubicBezTo>
                  <a:pt x="68453" y="4855247"/>
                  <a:pt x="74700" y="4069229"/>
                  <a:pt x="47387" y="3197228"/>
                </a:cubicBezTo>
                <a:cubicBezTo>
                  <a:pt x="33509" y="2471292"/>
                  <a:pt x="41689" y="1591232"/>
                  <a:pt x="33791" y="1062710"/>
                </a:cubicBezTo>
                <a:lnTo>
                  <a:pt x="0" y="26099"/>
                </a:lnTo>
                <a:cubicBezTo>
                  <a:pt x="57672" y="5585"/>
                  <a:pt x="185147" y="-4"/>
                  <a:pt x="329451" y="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Freeform: Shape 1032">
            <a:extLst>
              <a:ext uri="{FF2B5EF4-FFF2-40B4-BE49-F238E27FC236}">
                <a16:creationId xmlns:a16="http://schemas.microsoft.com/office/drawing/2014/main" id="{69229A89-2506-483B-9236-68D37C01B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0" y="88901"/>
            <a:ext cx="12007910" cy="6632574"/>
          </a:xfrm>
          <a:custGeom>
            <a:avLst/>
            <a:gdLst>
              <a:gd name="connsiteX0" fmla="*/ 0 w 11609843"/>
              <a:gd name="connsiteY0" fmla="*/ 0 h 6047850"/>
              <a:gd name="connsiteX1" fmla="*/ 503107 w 11609843"/>
              <a:gd name="connsiteY1" fmla="*/ 0 h 6047850"/>
              <a:gd name="connsiteX2" fmla="*/ 503107 w 11609843"/>
              <a:gd name="connsiteY2" fmla="*/ 68747 h 6047850"/>
              <a:gd name="connsiteX3" fmla="*/ 8800521 w 11609843"/>
              <a:gd name="connsiteY3" fmla="*/ 65641 h 6047850"/>
              <a:gd name="connsiteX4" fmla="*/ 10133387 w 11609843"/>
              <a:gd name="connsiteY4" fmla="*/ 52165 h 6047850"/>
              <a:gd name="connsiteX5" fmla="*/ 11522733 w 11609843"/>
              <a:gd name="connsiteY5" fmla="*/ 45639 h 6047850"/>
              <a:gd name="connsiteX6" fmla="*/ 11558343 w 11609843"/>
              <a:gd name="connsiteY6" fmla="*/ 2582755 h 6047850"/>
              <a:gd name="connsiteX7" fmla="*/ 11609369 w 11609843"/>
              <a:gd name="connsiteY7" fmla="*/ 5347771 h 6047850"/>
              <a:gd name="connsiteX8" fmla="*/ 11576881 w 11609843"/>
              <a:gd name="connsiteY8" fmla="*/ 6047850 h 6047850"/>
              <a:gd name="connsiteX9" fmla="*/ 10387601 w 11609843"/>
              <a:gd name="connsiteY9" fmla="*/ 6036630 h 6047850"/>
              <a:gd name="connsiteX10" fmla="*/ 10387601 w 11609843"/>
              <a:gd name="connsiteY10" fmla="*/ 6028294 h 6047850"/>
              <a:gd name="connsiteX11" fmla="*/ 7568082 w 11609843"/>
              <a:gd name="connsiteY11" fmla="*/ 6036460 h 6047850"/>
              <a:gd name="connsiteX12" fmla="*/ 216206 w 11609843"/>
              <a:gd name="connsiteY12" fmla="*/ 6028917 h 6047850"/>
              <a:gd name="connsiteX13" fmla="*/ 83401 w 11609843"/>
              <a:gd name="connsiteY13" fmla="*/ 5317158 h 6047850"/>
              <a:gd name="connsiteX14" fmla="*/ 47387 w 11609843"/>
              <a:gd name="connsiteY14" fmla="*/ 3179765 h 6047850"/>
              <a:gd name="connsiteX15" fmla="*/ 251 w 11609843"/>
              <a:gd name="connsiteY15" fmla="*/ 1049960 h 6047850"/>
              <a:gd name="connsiteX16" fmla="*/ 132 w 11609843"/>
              <a:gd name="connsiteY16" fmla="*/ 949677 h 6047850"/>
              <a:gd name="connsiteX17" fmla="*/ 0 w 11609843"/>
              <a:gd name="connsiteY17" fmla="*/ 949677 h 6047850"/>
              <a:gd name="connsiteX0" fmla="*/ 0 w 11609843"/>
              <a:gd name="connsiteY0" fmla="*/ 0 h 6047850"/>
              <a:gd name="connsiteX1" fmla="*/ 503107 w 11609843"/>
              <a:gd name="connsiteY1" fmla="*/ 0 h 6047850"/>
              <a:gd name="connsiteX2" fmla="*/ 8800521 w 11609843"/>
              <a:gd name="connsiteY2" fmla="*/ 65641 h 6047850"/>
              <a:gd name="connsiteX3" fmla="*/ 10133387 w 11609843"/>
              <a:gd name="connsiteY3" fmla="*/ 52165 h 6047850"/>
              <a:gd name="connsiteX4" fmla="*/ 11522733 w 11609843"/>
              <a:gd name="connsiteY4" fmla="*/ 45639 h 6047850"/>
              <a:gd name="connsiteX5" fmla="*/ 11558343 w 11609843"/>
              <a:gd name="connsiteY5" fmla="*/ 2582755 h 6047850"/>
              <a:gd name="connsiteX6" fmla="*/ 11609369 w 11609843"/>
              <a:gd name="connsiteY6" fmla="*/ 5347771 h 6047850"/>
              <a:gd name="connsiteX7" fmla="*/ 11576881 w 11609843"/>
              <a:gd name="connsiteY7" fmla="*/ 6047850 h 6047850"/>
              <a:gd name="connsiteX8" fmla="*/ 10387601 w 11609843"/>
              <a:gd name="connsiteY8" fmla="*/ 6036630 h 6047850"/>
              <a:gd name="connsiteX9" fmla="*/ 10387601 w 11609843"/>
              <a:gd name="connsiteY9" fmla="*/ 6028294 h 6047850"/>
              <a:gd name="connsiteX10" fmla="*/ 7568082 w 11609843"/>
              <a:gd name="connsiteY10" fmla="*/ 6036460 h 6047850"/>
              <a:gd name="connsiteX11" fmla="*/ 216206 w 11609843"/>
              <a:gd name="connsiteY11" fmla="*/ 6028917 h 6047850"/>
              <a:gd name="connsiteX12" fmla="*/ 83401 w 11609843"/>
              <a:gd name="connsiteY12" fmla="*/ 5317158 h 6047850"/>
              <a:gd name="connsiteX13" fmla="*/ 47387 w 11609843"/>
              <a:gd name="connsiteY13" fmla="*/ 3179765 h 6047850"/>
              <a:gd name="connsiteX14" fmla="*/ 251 w 11609843"/>
              <a:gd name="connsiteY14" fmla="*/ 1049960 h 6047850"/>
              <a:gd name="connsiteX15" fmla="*/ 132 w 11609843"/>
              <a:gd name="connsiteY15" fmla="*/ 949677 h 6047850"/>
              <a:gd name="connsiteX16" fmla="*/ 0 w 11609843"/>
              <a:gd name="connsiteY16" fmla="*/ 949677 h 6047850"/>
              <a:gd name="connsiteX17" fmla="*/ 0 w 11609843"/>
              <a:gd name="connsiteY17" fmla="*/ 0 h 6047850"/>
              <a:gd name="connsiteX0" fmla="*/ 0 w 11609843"/>
              <a:gd name="connsiteY0" fmla="*/ 0 h 6047850"/>
              <a:gd name="connsiteX1" fmla="*/ 570425 w 11609843"/>
              <a:gd name="connsiteY1" fmla="*/ 89757 h 6047850"/>
              <a:gd name="connsiteX2" fmla="*/ 8800521 w 11609843"/>
              <a:gd name="connsiteY2" fmla="*/ 65641 h 6047850"/>
              <a:gd name="connsiteX3" fmla="*/ 10133387 w 11609843"/>
              <a:gd name="connsiteY3" fmla="*/ 52165 h 6047850"/>
              <a:gd name="connsiteX4" fmla="*/ 11522733 w 11609843"/>
              <a:gd name="connsiteY4" fmla="*/ 45639 h 6047850"/>
              <a:gd name="connsiteX5" fmla="*/ 11558343 w 11609843"/>
              <a:gd name="connsiteY5" fmla="*/ 2582755 h 6047850"/>
              <a:gd name="connsiteX6" fmla="*/ 11609369 w 11609843"/>
              <a:gd name="connsiteY6" fmla="*/ 5347771 h 6047850"/>
              <a:gd name="connsiteX7" fmla="*/ 11576881 w 11609843"/>
              <a:gd name="connsiteY7" fmla="*/ 6047850 h 6047850"/>
              <a:gd name="connsiteX8" fmla="*/ 10387601 w 11609843"/>
              <a:gd name="connsiteY8" fmla="*/ 6036630 h 6047850"/>
              <a:gd name="connsiteX9" fmla="*/ 10387601 w 11609843"/>
              <a:gd name="connsiteY9" fmla="*/ 6028294 h 6047850"/>
              <a:gd name="connsiteX10" fmla="*/ 7568082 w 11609843"/>
              <a:gd name="connsiteY10" fmla="*/ 6036460 h 6047850"/>
              <a:gd name="connsiteX11" fmla="*/ 216206 w 11609843"/>
              <a:gd name="connsiteY11" fmla="*/ 6028917 h 6047850"/>
              <a:gd name="connsiteX12" fmla="*/ 83401 w 11609843"/>
              <a:gd name="connsiteY12" fmla="*/ 5317158 h 6047850"/>
              <a:gd name="connsiteX13" fmla="*/ 47387 w 11609843"/>
              <a:gd name="connsiteY13" fmla="*/ 3179765 h 6047850"/>
              <a:gd name="connsiteX14" fmla="*/ 251 w 11609843"/>
              <a:gd name="connsiteY14" fmla="*/ 1049960 h 6047850"/>
              <a:gd name="connsiteX15" fmla="*/ 132 w 11609843"/>
              <a:gd name="connsiteY15" fmla="*/ 949677 h 6047850"/>
              <a:gd name="connsiteX16" fmla="*/ 0 w 11609843"/>
              <a:gd name="connsiteY16" fmla="*/ 949677 h 6047850"/>
              <a:gd name="connsiteX17" fmla="*/ 0 w 11609843"/>
              <a:gd name="connsiteY17" fmla="*/ 0 h 6047850"/>
              <a:gd name="connsiteX0" fmla="*/ 0 w 11609843"/>
              <a:gd name="connsiteY0" fmla="*/ 0 h 6047850"/>
              <a:gd name="connsiteX1" fmla="*/ 749939 w 11609843"/>
              <a:gd name="connsiteY1" fmla="*/ 11220 h 6047850"/>
              <a:gd name="connsiteX2" fmla="*/ 8800521 w 11609843"/>
              <a:gd name="connsiteY2" fmla="*/ 65641 h 6047850"/>
              <a:gd name="connsiteX3" fmla="*/ 10133387 w 11609843"/>
              <a:gd name="connsiteY3" fmla="*/ 52165 h 6047850"/>
              <a:gd name="connsiteX4" fmla="*/ 11522733 w 11609843"/>
              <a:gd name="connsiteY4" fmla="*/ 45639 h 6047850"/>
              <a:gd name="connsiteX5" fmla="*/ 11558343 w 11609843"/>
              <a:gd name="connsiteY5" fmla="*/ 2582755 h 6047850"/>
              <a:gd name="connsiteX6" fmla="*/ 11609369 w 11609843"/>
              <a:gd name="connsiteY6" fmla="*/ 5347771 h 6047850"/>
              <a:gd name="connsiteX7" fmla="*/ 11576881 w 11609843"/>
              <a:gd name="connsiteY7" fmla="*/ 6047850 h 6047850"/>
              <a:gd name="connsiteX8" fmla="*/ 10387601 w 11609843"/>
              <a:gd name="connsiteY8" fmla="*/ 6036630 h 6047850"/>
              <a:gd name="connsiteX9" fmla="*/ 10387601 w 11609843"/>
              <a:gd name="connsiteY9" fmla="*/ 6028294 h 6047850"/>
              <a:gd name="connsiteX10" fmla="*/ 7568082 w 11609843"/>
              <a:gd name="connsiteY10" fmla="*/ 6036460 h 6047850"/>
              <a:gd name="connsiteX11" fmla="*/ 216206 w 11609843"/>
              <a:gd name="connsiteY11" fmla="*/ 6028917 h 6047850"/>
              <a:gd name="connsiteX12" fmla="*/ 83401 w 11609843"/>
              <a:gd name="connsiteY12" fmla="*/ 5317158 h 6047850"/>
              <a:gd name="connsiteX13" fmla="*/ 47387 w 11609843"/>
              <a:gd name="connsiteY13" fmla="*/ 3179765 h 6047850"/>
              <a:gd name="connsiteX14" fmla="*/ 251 w 11609843"/>
              <a:gd name="connsiteY14" fmla="*/ 1049960 h 6047850"/>
              <a:gd name="connsiteX15" fmla="*/ 132 w 11609843"/>
              <a:gd name="connsiteY15" fmla="*/ 949677 h 6047850"/>
              <a:gd name="connsiteX16" fmla="*/ 0 w 11609843"/>
              <a:gd name="connsiteY16" fmla="*/ 949677 h 6047850"/>
              <a:gd name="connsiteX17" fmla="*/ 0 w 11609843"/>
              <a:gd name="connsiteY17" fmla="*/ 0 h 6047850"/>
              <a:gd name="connsiteX0" fmla="*/ 0 w 11609843"/>
              <a:gd name="connsiteY0" fmla="*/ 0 h 6047850"/>
              <a:gd name="connsiteX1" fmla="*/ 749939 w 11609843"/>
              <a:gd name="connsiteY1" fmla="*/ 11220 h 6047850"/>
              <a:gd name="connsiteX2" fmla="*/ 8800521 w 11609843"/>
              <a:gd name="connsiteY2" fmla="*/ 65641 h 6047850"/>
              <a:gd name="connsiteX3" fmla="*/ 10133387 w 11609843"/>
              <a:gd name="connsiteY3" fmla="*/ 52165 h 6047850"/>
              <a:gd name="connsiteX4" fmla="*/ 11522733 w 11609843"/>
              <a:gd name="connsiteY4" fmla="*/ 45639 h 6047850"/>
              <a:gd name="connsiteX5" fmla="*/ 11558343 w 11609843"/>
              <a:gd name="connsiteY5" fmla="*/ 2582755 h 6047850"/>
              <a:gd name="connsiteX6" fmla="*/ 11609369 w 11609843"/>
              <a:gd name="connsiteY6" fmla="*/ 5347771 h 6047850"/>
              <a:gd name="connsiteX7" fmla="*/ 11576881 w 11609843"/>
              <a:gd name="connsiteY7" fmla="*/ 6047850 h 6047850"/>
              <a:gd name="connsiteX8" fmla="*/ 10387601 w 11609843"/>
              <a:gd name="connsiteY8" fmla="*/ 6036630 h 6047850"/>
              <a:gd name="connsiteX9" fmla="*/ 10387601 w 11609843"/>
              <a:gd name="connsiteY9" fmla="*/ 6028294 h 6047850"/>
              <a:gd name="connsiteX10" fmla="*/ 7568082 w 11609843"/>
              <a:gd name="connsiteY10" fmla="*/ 6036460 h 6047850"/>
              <a:gd name="connsiteX11" fmla="*/ 216206 w 11609843"/>
              <a:gd name="connsiteY11" fmla="*/ 6028917 h 6047850"/>
              <a:gd name="connsiteX12" fmla="*/ 83401 w 11609843"/>
              <a:gd name="connsiteY12" fmla="*/ 5317158 h 6047850"/>
              <a:gd name="connsiteX13" fmla="*/ 47387 w 11609843"/>
              <a:gd name="connsiteY13" fmla="*/ 3179765 h 6047850"/>
              <a:gd name="connsiteX14" fmla="*/ 251 w 11609843"/>
              <a:gd name="connsiteY14" fmla="*/ 1049960 h 6047850"/>
              <a:gd name="connsiteX15" fmla="*/ 132 w 11609843"/>
              <a:gd name="connsiteY15" fmla="*/ 949677 h 6047850"/>
              <a:gd name="connsiteX16" fmla="*/ 0 w 11609843"/>
              <a:gd name="connsiteY16" fmla="*/ 0 h 6047850"/>
              <a:gd name="connsiteX0" fmla="*/ 0 w 11609843"/>
              <a:gd name="connsiteY0" fmla="*/ 16431 h 6064281"/>
              <a:gd name="connsiteX1" fmla="*/ 749939 w 11609843"/>
              <a:gd name="connsiteY1" fmla="*/ 27651 h 6064281"/>
              <a:gd name="connsiteX2" fmla="*/ 8800521 w 11609843"/>
              <a:gd name="connsiteY2" fmla="*/ 82072 h 6064281"/>
              <a:gd name="connsiteX3" fmla="*/ 10133387 w 11609843"/>
              <a:gd name="connsiteY3" fmla="*/ 68596 h 6064281"/>
              <a:gd name="connsiteX4" fmla="*/ 11522733 w 11609843"/>
              <a:gd name="connsiteY4" fmla="*/ 62070 h 6064281"/>
              <a:gd name="connsiteX5" fmla="*/ 11558343 w 11609843"/>
              <a:gd name="connsiteY5" fmla="*/ 2599186 h 6064281"/>
              <a:gd name="connsiteX6" fmla="*/ 11609369 w 11609843"/>
              <a:gd name="connsiteY6" fmla="*/ 5364202 h 6064281"/>
              <a:gd name="connsiteX7" fmla="*/ 11576881 w 11609843"/>
              <a:gd name="connsiteY7" fmla="*/ 6064281 h 6064281"/>
              <a:gd name="connsiteX8" fmla="*/ 10387601 w 11609843"/>
              <a:gd name="connsiteY8" fmla="*/ 6053061 h 6064281"/>
              <a:gd name="connsiteX9" fmla="*/ 10387601 w 11609843"/>
              <a:gd name="connsiteY9" fmla="*/ 6044725 h 6064281"/>
              <a:gd name="connsiteX10" fmla="*/ 7568082 w 11609843"/>
              <a:gd name="connsiteY10" fmla="*/ 6052891 h 6064281"/>
              <a:gd name="connsiteX11" fmla="*/ 216206 w 11609843"/>
              <a:gd name="connsiteY11" fmla="*/ 6045348 h 6064281"/>
              <a:gd name="connsiteX12" fmla="*/ 83401 w 11609843"/>
              <a:gd name="connsiteY12" fmla="*/ 5333589 h 6064281"/>
              <a:gd name="connsiteX13" fmla="*/ 47387 w 11609843"/>
              <a:gd name="connsiteY13" fmla="*/ 3196196 h 6064281"/>
              <a:gd name="connsiteX14" fmla="*/ 251 w 11609843"/>
              <a:gd name="connsiteY14" fmla="*/ 1066391 h 6064281"/>
              <a:gd name="connsiteX15" fmla="*/ 132 w 11609843"/>
              <a:gd name="connsiteY15" fmla="*/ 966108 h 6064281"/>
              <a:gd name="connsiteX16" fmla="*/ 0 w 11609843"/>
              <a:gd name="connsiteY16" fmla="*/ 16431 h 6064281"/>
              <a:gd name="connsiteX0" fmla="*/ 0 w 11609843"/>
              <a:gd name="connsiteY0" fmla="*/ 16431 h 6064281"/>
              <a:gd name="connsiteX1" fmla="*/ 749939 w 11609843"/>
              <a:gd name="connsiteY1" fmla="*/ 27651 h 6064281"/>
              <a:gd name="connsiteX2" fmla="*/ 8800521 w 11609843"/>
              <a:gd name="connsiteY2" fmla="*/ 82072 h 6064281"/>
              <a:gd name="connsiteX3" fmla="*/ 10133387 w 11609843"/>
              <a:gd name="connsiteY3" fmla="*/ 68596 h 6064281"/>
              <a:gd name="connsiteX4" fmla="*/ 11522733 w 11609843"/>
              <a:gd name="connsiteY4" fmla="*/ 62070 h 6064281"/>
              <a:gd name="connsiteX5" fmla="*/ 11558343 w 11609843"/>
              <a:gd name="connsiteY5" fmla="*/ 2599186 h 6064281"/>
              <a:gd name="connsiteX6" fmla="*/ 11609369 w 11609843"/>
              <a:gd name="connsiteY6" fmla="*/ 5364202 h 6064281"/>
              <a:gd name="connsiteX7" fmla="*/ 11576881 w 11609843"/>
              <a:gd name="connsiteY7" fmla="*/ 6064281 h 6064281"/>
              <a:gd name="connsiteX8" fmla="*/ 10387601 w 11609843"/>
              <a:gd name="connsiteY8" fmla="*/ 6053061 h 6064281"/>
              <a:gd name="connsiteX9" fmla="*/ 10387601 w 11609843"/>
              <a:gd name="connsiteY9" fmla="*/ 6044725 h 6064281"/>
              <a:gd name="connsiteX10" fmla="*/ 7568082 w 11609843"/>
              <a:gd name="connsiteY10" fmla="*/ 6052891 h 6064281"/>
              <a:gd name="connsiteX11" fmla="*/ 216206 w 11609843"/>
              <a:gd name="connsiteY11" fmla="*/ 6045348 h 6064281"/>
              <a:gd name="connsiteX12" fmla="*/ 83401 w 11609843"/>
              <a:gd name="connsiteY12" fmla="*/ 5333589 h 6064281"/>
              <a:gd name="connsiteX13" fmla="*/ 47387 w 11609843"/>
              <a:gd name="connsiteY13" fmla="*/ 3196196 h 6064281"/>
              <a:gd name="connsiteX14" fmla="*/ 132 w 11609843"/>
              <a:gd name="connsiteY14" fmla="*/ 966108 h 6064281"/>
              <a:gd name="connsiteX15" fmla="*/ 0 w 11609843"/>
              <a:gd name="connsiteY15" fmla="*/ 16431 h 6064281"/>
              <a:gd name="connsiteX0" fmla="*/ 0 w 11609843"/>
              <a:gd name="connsiteY0" fmla="*/ 16431 h 6064281"/>
              <a:gd name="connsiteX1" fmla="*/ 749939 w 11609843"/>
              <a:gd name="connsiteY1" fmla="*/ 27651 h 6064281"/>
              <a:gd name="connsiteX2" fmla="*/ 8800521 w 11609843"/>
              <a:gd name="connsiteY2" fmla="*/ 82072 h 6064281"/>
              <a:gd name="connsiteX3" fmla="*/ 10133387 w 11609843"/>
              <a:gd name="connsiteY3" fmla="*/ 68596 h 6064281"/>
              <a:gd name="connsiteX4" fmla="*/ 11522733 w 11609843"/>
              <a:gd name="connsiteY4" fmla="*/ 62070 h 6064281"/>
              <a:gd name="connsiteX5" fmla="*/ 11558343 w 11609843"/>
              <a:gd name="connsiteY5" fmla="*/ 2599186 h 6064281"/>
              <a:gd name="connsiteX6" fmla="*/ 11609369 w 11609843"/>
              <a:gd name="connsiteY6" fmla="*/ 5364202 h 6064281"/>
              <a:gd name="connsiteX7" fmla="*/ 11576881 w 11609843"/>
              <a:gd name="connsiteY7" fmla="*/ 6064281 h 6064281"/>
              <a:gd name="connsiteX8" fmla="*/ 10387601 w 11609843"/>
              <a:gd name="connsiteY8" fmla="*/ 6053061 h 6064281"/>
              <a:gd name="connsiteX9" fmla="*/ 10387601 w 11609843"/>
              <a:gd name="connsiteY9" fmla="*/ 6044725 h 6064281"/>
              <a:gd name="connsiteX10" fmla="*/ 7568082 w 11609843"/>
              <a:gd name="connsiteY10" fmla="*/ 6052891 h 6064281"/>
              <a:gd name="connsiteX11" fmla="*/ 216206 w 11609843"/>
              <a:gd name="connsiteY11" fmla="*/ 6045348 h 6064281"/>
              <a:gd name="connsiteX12" fmla="*/ 83401 w 11609843"/>
              <a:gd name="connsiteY12" fmla="*/ 5333589 h 6064281"/>
              <a:gd name="connsiteX13" fmla="*/ 47387 w 11609843"/>
              <a:gd name="connsiteY13" fmla="*/ 3196196 h 6064281"/>
              <a:gd name="connsiteX14" fmla="*/ 33791 w 11609843"/>
              <a:gd name="connsiteY14" fmla="*/ 1055865 h 6064281"/>
              <a:gd name="connsiteX15" fmla="*/ 0 w 11609843"/>
              <a:gd name="connsiteY15" fmla="*/ 16431 h 6064281"/>
              <a:gd name="connsiteX0" fmla="*/ 0 w 11609843"/>
              <a:gd name="connsiteY0" fmla="*/ 16431 h 6064281"/>
              <a:gd name="connsiteX1" fmla="*/ 749939 w 11609843"/>
              <a:gd name="connsiteY1" fmla="*/ 27651 h 6064281"/>
              <a:gd name="connsiteX2" fmla="*/ 8811740 w 11609843"/>
              <a:gd name="connsiteY2" fmla="*/ 48413 h 6064281"/>
              <a:gd name="connsiteX3" fmla="*/ 10133387 w 11609843"/>
              <a:gd name="connsiteY3" fmla="*/ 68596 h 6064281"/>
              <a:gd name="connsiteX4" fmla="*/ 11522733 w 11609843"/>
              <a:gd name="connsiteY4" fmla="*/ 62070 h 6064281"/>
              <a:gd name="connsiteX5" fmla="*/ 11558343 w 11609843"/>
              <a:gd name="connsiteY5" fmla="*/ 2599186 h 6064281"/>
              <a:gd name="connsiteX6" fmla="*/ 11609369 w 11609843"/>
              <a:gd name="connsiteY6" fmla="*/ 5364202 h 6064281"/>
              <a:gd name="connsiteX7" fmla="*/ 11576881 w 11609843"/>
              <a:gd name="connsiteY7" fmla="*/ 6064281 h 6064281"/>
              <a:gd name="connsiteX8" fmla="*/ 10387601 w 11609843"/>
              <a:gd name="connsiteY8" fmla="*/ 6053061 h 6064281"/>
              <a:gd name="connsiteX9" fmla="*/ 10387601 w 11609843"/>
              <a:gd name="connsiteY9" fmla="*/ 6044725 h 6064281"/>
              <a:gd name="connsiteX10" fmla="*/ 7568082 w 11609843"/>
              <a:gd name="connsiteY10" fmla="*/ 6052891 h 6064281"/>
              <a:gd name="connsiteX11" fmla="*/ 216206 w 11609843"/>
              <a:gd name="connsiteY11" fmla="*/ 6045348 h 6064281"/>
              <a:gd name="connsiteX12" fmla="*/ 83401 w 11609843"/>
              <a:gd name="connsiteY12" fmla="*/ 5333589 h 6064281"/>
              <a:gd name="connsiteX13" fmla="*/ 47387 w 11609843"/>
              <a:gd name="connsiteY13" fmla="*/ 3196196 h 6064281"/>
              <a:gd name="connsiteX14" fmla="*/ 33791 w 11609843"/>
              <a:gd name="connsiteY14" fmla="*/ 1055865 h 6064281"/>
              <a:gd name="connsiteX15" fmla="*/ 0 w 11609843"/>
              <a:gd name="connsiteY15" fmla="*/ 16431 h 6064281"/>
              <a:gd name="connsiteX0" fmla="*/ 0 w 11609843"/>
              <a:gd name="connsiteY0" fmla="*/ 16431 h 6064281"/>
              <a:gd name="connsiteX1" fmla="*/ 749939 w 11609843"/>
              <a:gd name="connsiteY1" fmla="*/ 27651 h 6064281"/>
              <a:gd name="connsiteX2" fmla="*/ 8811740 w 11609843"/>
              <a:gd name="connsiteY2" fmla="*/ 48413 h 6064281"/>
              <a:gd name="connsiteX3" fmla="*/ 10133387 w 11609843"/>
              <a:gd name="connsiteY3" fmla="*/ 68596 h 6064281"/>
              <a:gd name="connsiteX4" fmla="*/ 11522733 w 11609843"/>
              <a:gd name="connsiteY4" fmla="*/ 62070 h 6064281"/>
              <a:gd name="connsiteX5" fmla="*/ 11558343 w 11609843"/>
              <a:gd name="connsiteY5" fmla="*/ 2599186 h 6064281"/>
              <a:gd name="connsiteX6" fmla="*/ 11609369 w 11609843"/>
              <a:gd name="connsiteY6" fmla="*/ 5364202 h 6064281"/>
              <a:gd name="connsiteX7" fmla="*/ 11576881 w 11609843"/>
              <a:gd name="connsiteY7" fmla="*/ 6064281 h 6064281"/>
              <a:gd name="connsiteX8" fmla="*/ 10387601 w 11609843"/>
              <a:gd name="connsiteY8" fmla="*/ 6053061 h 6064281"/>
              <a:gd name="connsiteX9" fmla="*/ 10387601 w 11609843"/>
              <a:gd name="connsiteY9" fmla="*/ 6044725 h 6064281"/>
              <a:gd name="connsiteX10" fmla="*/ 7568082 w 11609843"/>
              <a:gd name="connsiteY10" fmla="*/ 6052891 h 6064281"/>
              <a:gd name="connsiteX11" fmla="*/ 159056 w 11609843"/>
              <a:gd name="connsiteY11" fmla="*/ 6045349 h 6064281"/>
              <a:gd name="connsiteX12" fmla="*/ 83401 w 11609843"/>
              <a:gd name="connsiteY12" fmla="*/ 5333589 h 6064281"/>
              <a:gd name="connsiteX13" fmla="*/ 47387 w 11609843"/>
              <a:gd name="connsiteY13" fmla="*/ 3196196 h 6064281"/>
              <a:gd name="connsiteX14" fmla="*/ 33791 w 11609843"/>
              <a:gd name="connsiteY14" fmla="*/ 1055865 h 6064281"/>
              <a:gd name="connsiteX15" fmla="*/ 0 w 11609843"/>
              <a:gd name="connsiteY15" fmla="*/ 16431 h 6064281"/>
              <a:gd name="connsiteX0" fmla="*/ 0 w 11609843"/>
              <a:gd name="connsiteY0" fmla="*/ 16431 h 6064281"/>
              <a:gd name="connsiteX1" fmla="*/ 749939 w 11609843"/>
              <a:gd name="connsiteY1" fmla="*/ 27651 h 6064281"/>
              <a:gd name="connsiteX2" fmla="*/ 8811740 w 11609843"/>
              <a:gd name="connsiteY2" fmla="*/ 48413 h 6064281"/>
              <a:gd name="connsiteX3" fmla="*/ 10133387 w 11609843"/>
              <a:gd name="connsiteY3" fmla="*/ 68596 h 6064281"/>
              <a:gd name="connsiteX4" fmla="*/ 11522733 w 11609843"/>
              <a:gd name="connsiteY4" fmla="*/ 62070 h 6064281"/>
              <a:gd name="connsiteX5" fmla="*/ 11558343 w 11609843"/>
              <a:gd name="connsiteY5" fmla="*/ 2599186 h 6064281"/>
              <a:gd name="connsiteX6" fmla="*/ 11609369 w 11609843"/>
              <a:gd name="connsiteY6" fmla="*/ 5364202 h 6064281"/>
              <a:gd name="connsiteX7" fmla="*/ 11576881 w 11609843"/>
              <a:gd name="connsiteY7" fmla="*/ 6064281 h 6064281"/>
              <a:gd name="connsiteX8" fmla="*/ 10387601 w 11609843"/>
              <a:gd name="connsiteY8" fmla="*/ 6053061 h 6064281"/>
              <a:gd name="connsiteX9" fmla="*/ 10387601 w 11609843"/>
              <a:gd name="connsiteY9" fmla="*/ 6044725 h 6064281"/>
              <a:gd name="connsiteX10" fmla="*/ 7568082 w 11609843"/>
              <a:gd name="connsiteY10" fmla="*/ 6052891 h 6064281"/>
              <a:gd name="connsiteX11" fmla="*/ 159056 w 11609843"/>
              <a:gd name="connsiteY11" fmla="*/ 6045349 h 6064281"/>
              <a:gd name="connsiteX12" fmla="*/ 83401 w 11609843"/>
              <a:gd name="connsiteY12" fmla="*/ 5333589 h 6064281"/>
              <a:gd name="connsiteX13" fmla="*/ 47387 w 11609843"/>
              <a:gd name="connsiteY13" fmla="*/ 3196196 h 6064281"/>
              <a:gd name="connsiteX14" fmla="*/ 33791 w 11609843"/>
              <a:gd name="connsiteY14" fmla="*/ 1055865 h 6064281"/>
              <a:gd name="connsiteX15" fmla="*/ 0 w 11609843"/>
              <a:gd name="connsiteY15" fmla="*/ 16431 h 6064281"/>
              <a:gd name="connsiteX0" fmla="*/ 0 w 11609843"/>
              <a:gd name="connsiteY0" fmla="*/ 16431 h 6064281"/>
              <a:gd name="connsiteX1" fmla="*/ 749939 w 11609843"/>
              <a:gd name="connsiteY1" fmla="*/ 27651 h 6064281"/>
              <a:gd name="connsiteX2" fmla="*/ 8811740 w 11609843"/>
              <a:gd name="connsiteY2" fmla="*/ 48413 h 6064281"/>
              <a:gd name="connsiteX3" fmla="*/ 10133387 w 11609843"/>
              <a:gd name="connsiteY3" fmla="*/ 68596 h 6064281"/>
              <a:gd name="connsiteX4" fmla="*/ 11522733 w 11609843"/>
              <a:gd name="connsiteY4" fmla="*/ 62070 h 6064281"/>
              <a:gd name="connsiteX5" fmla="*/ 11558343 w 11609843"/>
              <a:gd name="connsiteY5" fmla="*/ 2599186 h 6064281"/>
              <a:gd name="connsiteX6" fmla="*/ 11609369 w 11609843"/>
              <a:gd name="connsiteY6" fmla="*/ 5364202 h 6064281"/>
              <a:gd name="connsiteX7" fmla="*/ 11576881 w 11609843"/>
              <a:gd name="connsiteY7" fmla="*/ 6064281 h 6064281"/>
              <a:gd name="connsiteX8" fmla="*/ 10387601 w 11609843"/>
              <a:gd name="connsiteY8" fmla="*/ 6053061 h 6064281"/>
              <a:gd name="connsiteX9" fmla="*/ 10387601 w 11609843"/>
              <a:gd name="connsiteY9" fmla="*/ 6044725 h 6064281"/>
              <a:gd name="connsiteX10" fmla="*/ 7568082 w 11609843"/>
              <a:gd name="connsiteY10" fmla="*/ 6052891 h 6064281"/>
              <a:gd name="connsiteX11" fmla="*/ 137076 w 11609843"/>
              <a:gd name="connsiteY11" fmla="*/ 6045350 h 6064281"/>
              <a:gd name="connsiteX12" fmla="*/ 83401 w 11609843"/>
              <a:gd name="connsiteY12" fmla="*/ 5333589 h 6064281"/>
              <a:gd name="connsiteX13" fmla="*/ 47387 w 11609843"/>
              <a:gd name="connsiteY13" fmla="*/ 3196196 h 6064281"/>
              <a:gd name="connsiteX14" fmla="*/ 33791 w 11609843"/>
              <a:gd name="connsiteY14" fmla="*/ 1055865 h 6064281"/>
              <a:gd name="connsiteX15" fmla="*/ 0 w 11609843"/>
              <a:gd name="connsiteY15" fmla="*/ 16431 h 6064281"/>
              <a:gd name="connsiteX0" fmla="*/ 0 w 11609843"/>
              <a:gd name="connsiteY0" fmla="*/ 16431 h 6064281"/>
              <a:gd name="connsiteX1" fmla="*/ 749939 w 11609843"/>
              <a:gd name="connsiteY1" fmla="*/ 27651 h 6064281"/>
              <a:gd name="connsiteX2" fmla="*/ 8811740 w 11609843"/>
              <a:gd name="connsiteY2" fmla="*/ 48413 h 6064281"/>
              <a:gd name="connsiteX3" fmla="*/ 10133387 w 11609843"/>
              <a:gd name="connsiteY3" fmla="*/ 68596 h 6064281"/>
              <a:gd name="connsiteX4" fmla="*/ 11522733 w 11609843"/>
              <a:gd name="connsiteY4" fmla="*/ 62070 h 6064281"/>
              <a:gd name="connsiteX5" fmla="*/ 11558343 w 11609843"/>
              <a:gd name="connsiteY5" fmla="*/ 2599186 h 6064281"/>
              <a:gd name="connsiteX6" fmla="*/ 11609369 w 11609843"/>
              <a:gd name="connsiteY6" fmla="*/ 5364202 h 6064281"/>
              <a:gd name="connsiteX7" fmla="*/ 11576881 w 11609843"/>
              <a:gd name="connsiteY7" fmla="*/ 6064281 h 6064281"/>
              <a:gd name="connsiteX8" fmla="*/ 10387601 w 11609843"/>
              <a:gd name="connsiteY8" fmla="*/ 6053061 h 6064281"/>
              <a:gd name="connsiteX9" fmla="*/ 10387601 w 11609843"/>
              <a:gd name="connsiteY9" fmla="*/ 6044725 h 6064281"/>
              <a:gd name="connsiteX10" fmla="*/ 7568082 w 11609843"/>
              <a:gd name="connsiteY10" fmla="*/ 6052891 h 6064281"/>
              <a:gd name="connsiteX11" fmla="*/ 137076 w 11609843"/>
              <a:gd name="connsiteY11" fmla="*/ 6045350 h 6064281"/>
              <a:gd name="connsiteX12" fmla="*/ 83401 w 11609843"/>
              <a:gd name="connsiteY12" fmla="*/ 5333589 h 6064281"/>
              <a:gd name="connsiteX13" fmla="*/ 47387 w 11609843"/>
              <a:gd name="connsiteY13" fmla="*/ 3196196 h 6064281"/>
              <a:gd name="connsiteX14" fmla="*/ 33791 w 11609843"/>
              <a:gd name="connsiteY14" fmla="*/ 1055865 h 6064281"/>
              <a:gd name="connsiteX15" fmla="*/ 0 w 11609843"/>
              <a:gd name="connsiteY15" fmla="*/ 16431 h 6064281"/>
              <a:gd name="connsiteX0" fmla="*/ 0 w 11609843"/>
              <a:gd name="connsiteY0" fmla="*/ 16431 h 6064281"/>
              <a:gd name="connsiteX1" fmla="*/ 749939 w 11609843"/>
              <a:gd name="connsiteY1" fmla="*/ 27651 h 6064281"/>
              <a:gd name="connsiteX2" fmla="*/ 8811740 w 11609843"/>
              <a:gd name="connsiteY2" fmla="*/ 48413 h 6064281"/>
              <a:gd name="connsiteX3" fmla="*/ 10133387 w 11609843"/>
              <a:gd name="connsiteY3" fmla="*/ 68596 h 6064281"/>
              <a:gd name="connsiteX4" fmla="*/ 11522733 w 11609843"/>
              <a:gd name="connsiteY4" fmla="*/ 62070 h 6064281"/>
              <a:gd name="connsiteX5" fmla="*/ 11558343 w 11609843"/>
              <a:gd name="connsiteY5" fmla="*/ 2599186 h 6064281"/>
              <a:gd name="connsiteX6" fmla="*/ 11609369 w 11609843"/>
              <a:gd name="connsiteY6" fmla="*/ 5364202 h 6064281"/>
              <a:gd name="connsiteX7" fmla="*/ 11576881 w 11609843"/>
              <a:gd name="connsiteY7" fmla="*/ 6064281 h 6064281"/>
              <a:gd name="connsiteX8" fmla="*/ 10387601 w 11609843"/>
              <a:gd name="connsiteY8" fmla="*/ 6053061 h 6064281"/>
              <a:gd name="connsiteX9" fmla="*/ 10387601 w 11609843"/>
              <a:gd name="connsiteY9" fmla="*/ 6044725 h 6064281"/>
              <a:gd name="connsiteX10" fmla="*/ 7568082 w 11609843"/>
              <a:gd name="connsiteY10" fmla="*/ 6052891 h 6064281"/>
              <a:gd name="connsiteX11" fmla="*/ 137076 w 11609843"/>
              <a:gd name="connsiteY11" fmla="*/ 6045350 h 6064281"/>
              <a:gd name="connsiteX12" fmla="*/ 83401 w 11609843"/>
              <a:gd name="connsiteY12" fmla="*/ 5333589 h 6064281"/>
              <a:gd name="connsiteX13" fmla="*/ 47387 w 11609843"/>
              <a:gd name="connsiteY13" fmla="*/ 3196196 h 6064281"/>
              <a:gd name="connsiteX14" fmla="*/ 33791 w 11609843"/>
              <a:gd name="connsiteY14" fmla="*/ 1055865 h 6064281"/>
              <a:gd name="connsiteX15" fmla="*/ 0 w 11609843"/>
              <a:gd name="connsiteY15" fmla="*/ 16431 h 6064281"/>
              <a:gd name="connsiteX0" fmla="*/ 0 w 11609843"/>
              <a:gd name="connsiteY0" fmla="*/ 16431 h 6064281"/>
              <a:gd name="connsiteX1" fmla="*/ 749939 w 11609843"/>
              <a:gd name="connsiteY1" fmla="*/ 27651 h 6064281"/>
              <a:gd name="connsiteX2" fmla="*/ 8811740 w 11609843"/>
              <a:gd name="connsiteY2" fmla="*/ 48413 h 6064281"/>
              <a:gd name="connsiteX3" fmla="*/ 10133387 w 11609843"/>
              <a:gd name="connsiteY3" fmla="*/ 68596 h 6064281"/>
              <a:gd name="connsiteX4" fmla="*/ 11522733 w 11609843"/>
              <a:gd name="connsiteY4" fmla="*/ 62070 h 6064281"/>
              <a:gd name="connsiteX5" fmla="*/ 11558343 w 11609843"/>
              <a:gd name="connsiteY5" fmla="*/ 2599186 h 6064281"/>
              <a:gd name="connsiteX6" fmla="*/ 11609369 w 11609843"/>
              <a:gd name="connsiteY6" fmla="*/ 5364202 h 6064281"/>
              <a:gd name="connsiteX7" fmla="*/ 11576881 w 11609843"/>
              <a:gd name="connsiteY7" fmla="*/ 6064281 h 6064281"/>
              <a:gd name="connsiteX8" fmla="*/ 10387601 w 11609843"/>
              <a:gd name="connsiteY8" fmla="*/ 6053061 h 6064281"/>
              <a:gd name="connsiteX9" fmla="*/ 10387601 w 11609843"/>
              <a:gd name="connsiteY9" fmla="*/ 6044725 h 6064281"/>
              <a:gd name="connsiteX10" fmla="*/ 7568082 w 11609843"/>
              <a:gd name="connsiteY10" fmla="*/ 6052891 h 6064281"/>
              <a:gd name="connsiteX11" fmla="*/ 137076 w 11609843"/>
              <a:gd name="connsiteY11" fmla="*/ 6045350 h 6064281"/>
              <a:gd name="connsiteX12" fmla="*/ 83401 w 11609843"/>
              <a:gd name="connsiteY12" fmla="*/ 5333589 h 6064281"/>
              <a:gd name="connsiteX13" fmla="*/ 47387 w 11609843"/>
              <a:gd name="connsiteY13" fmla="*/ 3196196 h 6064281"/>
              <a:gd name="connsiteX14" fmla="*/ 33791 w 11609843"/>
              <a:gd name="connsiteY14" fmla="*/ 1055865 h 6064281"/>
              <a:gd name="connsiteX15" fmla="*/ 0 w 11609843"/>
              <a:gd name="connsiteY15" fmla="*/ 16431 h 6064281"/>
              <a:gd name="connsiteX0" fmla="*/ 0 w 11609843"/>
              <a:gd name="connsiteY0" fmla="*/ 26168 h 6074018"/>
              <a:gd name="connsiteX1" fmla="*/ 759878 w 11609843"/>
              <a:gd name="connsiteY1" fmla="*/ 7490 h 6074018"/>
              <a:gd name="connsiteX2" fmla="*/ 8811740 w 11609843"/>
              <a:gd name="connsiteY2" fmla="*/ 58150 h 6074018"/>
              <a:gd name="connsiteX3" fmla="*/ 10133387 w 11609843"/>
              <a:gd name="connsiteY3" fmla="*/ 78333 h 6074018"/>
              <a:gd name="connsiteX4" fmla="*/ 11522733 w 11609843"/>
              <a:gd name="connsiteY4" fmla="*/ 71807 h 6074018"/>
              <a:gd name="connsiteX5" fmla="*/ 11558343 w 11609843"/>
              <a:gd name="connsiteY5" fmla="*/ 2608923 h 6074018"/>
              <a:gd name="connsiteX6" fmla="*/ 11609369 w 11609843"/>
              <a:gd name="connsiteY6" fmla="*/ 5373939 h 6074018"/>
              <a:gd name="connsiteX7" fmla="*/ 11576881 w 11609843"/>
              <a:gd name="connsiteY7" fmla="*/ 6074018 h 6074018"/>
              <a:gd name="connsiteX8" fmla="*/ 10387601 w 11609843"/>
              <a:gd name="connsiteY8" fmla="*/ 6062798 h 6074018"/>
              <a:gd name="connsiteX9" fmla="*/ 10387601 w 11609843"/>
              <a:gd name="connsiteY9" fmla="*/ 6054462 h 6074018"/>
              <a:gd name="connsiteX10" fmla="*/ 7568082 w 11609843"/>
              <a:gd name="connsiteY10" fmla="*/ 6062628 h 6074018"/>
              <a:gd name="connsiteX11" fmla="*/ 137076 w 11609843"/>
              <a:gd name="connsiteY11" fmla="*/ 6055087 h 6074018"/>
              <a:gd name="connsiteX12" fmla="*/ 83401 w 11609843"/>
              <a:gd name="connsiteY12" fmla="*/ 5343326 h 6074018"/>
              <a:gd name="connsiteX13" fmla="*/ 47387 w 11609843"/>
              <a:gd name="connsiteY13" fmla="*/ 3205933 h 6074018"/>
              <a:gd name="connsiteX14" fmla="*/ 33791 w 11609843"/>
              <a:gd name="connsiteY14" fmla="*/ 1065602 h 6074018"/>
              <a:gd name="connsiteX15" fmla="*/ 0 w 11609843"/>
              <a:gd name="connsiteY15" fmla="*/ 26168 h 6074018"/>
              <a:gd name="connsiteX0" fmla="*/ 0 w 11609843"/>
              <a:gd name="connsiteY0" fmla="*/ 26168 h 6074018"/>
              <a:gd name="connsiteX1" fmla="*/ 759878 w 11609843"/>
              <a:gd name="connsiteY1" fmla="*/ 7490 h 6074018"/>
              <a:gd name="connsiteX2" fmla="*/ 8811740 w 11609843"/>
              <a:gd name="connsiteY2" fmla="*/ 58150 h 6074018"/>
              <a:gd name="connsiteX3" fmla="*/ 10133387 w 11609843"/>
              <a:gd name="connsiteY3" fmla="*/ 58400 h 6074018"/>
              <a:gd name="connsiteX4" fmla="*/ 11522733 w 11609843"/>
              <a:gd name="connsiteY4" fmla="*/ 71807 h 6074018"/>
              <a:gd name="connsiteX5" fmla="*/ 11558343 w 11609843"/>
              <a:gd name="connsiteY5" fmla="*/ 2608923 h 6074018"/>
              <a:gd name="connsiteX6" fmla="*/ 11609369 w 11609843"/>
              <a:gd name="connsiteY6" fmla="*/ 5373939 h 6074018"/>
              <a:gd name="connsiteX7" fmla="*/ 11576881 w 11609843"/>
              <a:gd name="connsiteY7" fmla="*/ 6074018 h 6074018"/>
              <a:gd name="connsiteX8" fmla="*/ 10387601 w 11609843"/>
              <a:gd name="connsiteY8" fmla="*/ 6062798 h 6074018"/>
              <a:gd name="connsiteX9" fmla="*/ 10387601 w 11609843"/>
              <a:gd name="connsiteY9" fmla="*/ 6054462 h 6074018"/>
              <a:gd name="connsiteX10" fmla="*/ 7568082 w 11609843"/>
              <a:gd name="connsiteY10" fmla="*/ 6062628 h 6074018"/>
              <a:gd name="connsiteX11" fmla="*/ 137076 w 11609843"/>
              <a:gd name="connsiteY11" fmla="*/ 6055087 h 6074018"/>
              <a:gd name="connsiteX12" fmla="*/ 83401 w 11609843"/>
              <a:gd name="connsiteY12" fmla="*/ 5343326 h 6074018"/>
              <a:gd name="connsiteX13" fmla="*/ 47387 w 11609843"/>
              <a:gd name="connsiteY13" fmla="*/ 3205933 h 6074018"/>
              <a:gd name="connsiteX14" fmla="*/ 33791 w 11609843"/>
              <a:gd name="connsiteY14" fmla="*/ 1065602 h 6074018"/>
              <a:gd name="connsiteX15" fmla="*/ 0 w 11609843"/>
              <a:gd name="connsiteY15" fmla="*/ 26168 h 6074018"/>
              <a:gd name="connsiteX0" fmla="*/ 0 w 11609843"/>
              <a:gd name="connsiteY0" fmla="*/ 26168 h 6074018"/>
              <a:gd name="connsiteX1" fmla="*/ 759878 w 11609843"/>
              <a:gd name="connsiteY1" fmla="*/ 7490 h 6074018"/>
              <a:gd name="connsiteX2" fmla="*/ 8811740 w 11609843"/>
              <a:gd name="connsiteY2" fmla="*/ 58150 h 6074018"/>
              <a:gd name="connsiteX3" fmla="*/ 10133387 w 11609843"/>
              <a:gd name="connsiteY3" fmla="*/ 58400 h 6074018"/>
              <a:gd name="connsiteX4" fmla="*/ 11522733 w 11609843"/>
              <a:gd name="connsiteY4" fmla="*/ 71807 h 6074018"/>
              <a:gd name="connsiteX5" fmla="*/ 11558343 w 11609843"/>
              <a:gd name="connsiteY5" fmla="*/ 2608923 h 6074018"/>
              <a:gd name="connsiteX6" fmla="*/ 11609369 w 11609843"/>
              <a:gd name="connsiteY6" fmla="*/ 5373939 h 6074018"/>
              <a:gd name="connsiteX7" fmla="*/ 11576881 w 11609843"/>
              <a:gd name="connsiteY7" fmla="*/ 6074018 h 6074018"/>
              <a:gd name="connsiteX8" fmla="*/ 10387601 w 11609843"/>
              <a:gd name="connsiteY8" fmla="*/ 6062798 h 6074018"/>
              <a:gd name="connsiteX9" fmla="*/ 10387601 w 11609843"/>
              <a:gd name="connsiteY9" fmla="*/ 6054462 h 6074018"/>
              <a:gd name="connsiteX10" fmla="*/ 7568082 w 11609843"/>
              <a:gd name="connsiteY10" fmla="*/ 6062628 h 6074018"/>
              <a:gd name="connsiteX11" fmla="*/ 137076 w 11609843"/>
              <a:gd name="connsiteY11" fmla="*/ 6055087 h 6074018"/>
              <a:gd name="connsiteX12" fmla="*/ 83401 w 11609843"/>
              <a:gd name="connsiteY12" fmla="*/ 5343326 h 6074018"/>
              <a:gd name="connsiteX13" fmla="*/ 47387 w 11609843"/>
              <a:gd name="connsiteY13" fmla="*/ 3205933 h 6074018"/>
              <a:gd name="connsiteX14" fmla="*/ 33791 w 11609843"/>
              <a:gd name="connsiteY14" fmla="*/ 1065602 h 6074018"/>
              <a:gd name="connsiteX15" fmla="*/ 0 w 11609843"/>
              <a:gd name="connsiteY15" fmla="*/ 26168 h 6074018"/>
              <a:gd name="connsiteX0" fmla="*/ 0 w 11609843"/>
              <a:gd name="connsiteY0" fmla="*/ 26168 h 6074018"/>
              <a:gd name="connsiteX1" fmla="*/ 759878 w 11609843"/>
              <a:gd name="connsiteY1" fmla="*/ 7490 h 6074018"/>
              <a:gd name="connsiteX2" fmla="*/ 8811740 w 11609843"/>
              <a:gd name="connsiteY2" fmla="*/ 58150 h 6074018"/>
              <a:gd name="connsiteX3" fmla="*/ 10133387 w 11609843"/>
              <a:gd name="connsiteY3" fmla="*/ 58400 h 6074018"/>
              <a:gd name="connsiteX4" fmla="*/ 11522733 w 11609843"/>
              <a:gd name="connsiteY4" fmla="*/ 71807 h 6074018"/>
              <a:gd name="connsiteX5" fmla="*/ 11558343 w 11609843"/>
              <a:gd name="connsiteY5" fmla="*/ 2608923 h 6074018"/>
              <a:gd name="connsiteX6" fmla="*/ 11609369 w 11609843"/>
              <a:gd name="connsiteY6" fmla="*/ 5373939 h 6074018"/>
              <a:gd name="connsiteX7" fmla="*/ 11576881 w 11609843"/>
              <a:gd name="connsiteY7" fmla="*/ 6074018 h 6074018"/>
              <a:gd name="connsiteX8" fmla="*/ 10387601 w 11609843"/>
              <a:gd name="connsiteY8" fmla="*/ 6062798 h 6074018"/>
              <a:gd name="connsiteX9" fmla="*/ 7568082 w 11609843"/>
              <a:gd name="connsiteY9" fmla="*/ 6062628 h 6074018"/>
              <a:gd name="connsiteX10" fmla="*/ 137076 w 11609843"/>
              <a:gd name="connsiteY10" fmla="*/ 6055087 h 6074018"/>
              <a:gd name="connsiteX11" fmla="*/ 83401 w 11609843"/>
              <a:gd name="connsiteY11" fmla="*/ 5343326 h 6074018"/>
              <a:gd name="connsiteX12" fmla="*/ 47387 w 11609843"/>
              <a:gd name="connsiteY12" fmla="*/ 3205933 h 6074018"/>
              <a:gd name="connsiteX13" fmla="*/ 33791 w 11609843"/>
              <a:gd name="connsiteY13" fmla="*/ 1065602 h 6074018"/>
              <a:gd name="connsiteX14" fmla="*/ 0 w 11609843"/>
              <a:gd name="connsiteY14" fmla="*/ 26168 h 6074018"/>
              <a:gd name="connsiteX0" fmla="*/ 0 w 11609843"/>
              <a:gd name="connsiteY0" fmla="*/ 26168 h 6074018"/>
              <a:gd name="connsiteX1" fmla="*/ 759878 w 11609843"/>
              <a:gd name="connsiteY1" fmla="*/ 7490 h 6074018"/>
              <a:gd name="connsiteX2" fmla="*/ 8811740 w 11609843"/>
              <a:gd name="connsiteY2" fmla="*/ 58150 h 6074018"/>
              <a:gd name="connsiteX3" fmla="*/ 10133387 w 11609843"/>
              <a:gd name="connsiteY3" fmla="*/ 58400 h 6074018"/>
              <a:gd name="connsiteX4" fmla="*/ 11522733 w 11609843"/>
              <a:gd name="connsiteY4" fmla="*/ 71807 h 6074018"/>
              <a:gd name="connsiteX5" fmla="*/ 11558343 w 11609843"/>
              <a:gd name="connsiteY5" fmla="*/ 2608923 h 6074018"/>
              <a:gd name="connsiteX6" fmla="*/ 11609369 w 11609843"/>
              <a:gd name="connsiteY6" fmla="*/ 5373939 h 6074018"/>
              <a:gd name="connsiteX7" fmla="*/ 11576881 w 11609843"/>
              <a:gd name="connsiteY7" fmla="*/ 6074018 h 6074018"/>
              <a:gd name="connsiteX8" fmla="*/ 7568082 w 11609843"/>
              <a:gd name="connsiteY8" fmla="*/ 6062628 h 6074018"/>
              <a:gd name="connsiteX9" fmla="*/ 137076 w 11609843"/>
              <a:gd name="connsiteY9" fmla="*/ 6055087 h 6074018"/>
              <a:gd name="connsiteX10" fmla="*/ 83401 w 11609843"/>
              <a:gd name="connsiteY10" fmla="*/ 5343326 h 6074018"/>
              <a:gd name="connsiteX11" fmla="*/ 47387 w 11609843"/>
              <a:gd name="connsiteY11" fmla="*/ 3205933 h 6074018"/>
              <a:gd name="connsiteX12" fmla="*/ 33791 w 11609843"/>
              <a:gd name="connsiteY12" fmla="*/ 1065602 h 6074018"/>
              <a:gd name="connsiteX13" fmla="*/ 0 w 11609843"/>
              <a:gd name="connsiteY13" fmla="*/ 26168 h 6074018"/>
              <a:gd name="connsiteX0" fmla="*/ 0 w 11609843"/>
              <a:gd name="connsiteY0" fmla="*/ 26168 h 6074018"/>
              <a:gd name="connsiteX1" fmla="*/ 759878 w 11609843"/>
              <a:gd name="connsiteY1" fmla="*/ 7490 h 6074018"/>
              <a:gd name="connsiteX2" fmla="*/ 8811740 w 11609843"/>
              <a:gd name="connsiteY2" fmla="*/ 58150 h 6074018"/>
              <a:gd name="connsiteX3" fmla="*/ 10133387 w 11609843"/>
              <a:gd name="connsiteY3" fmla="*/ 58400 h 6074018"/>
              <a:gd name="connsiteX4" fmla="*/ 11522733 w 11609843"/>
              <a:gd name="connsiteY4" fmla="*/ 71807 h 6074018"/>
              <a:gd name="connsiteX5" fmla="*/ 11558343 w 11609843"/>
              <a:gd name="connsiteY5" fmla="*/ 2608923 h 6074018"/>
              <a:gd name="connsiteX6" fmla="*/ 11609369 w 11609843"/>
              <a:gd name="connsiteY6" fmla="*/ 5373939 h 6074018"/>
              <a:gd name="connsiteX7" fmla="*/ 11576881 w 11609843"/>
              <a:gd name="connsiteY7" fmla="*/ 6074018 h 6074018"/>
              <a:gd name="connsiteX8" fmla="*/ 7568082 w 11609843"/>
              <a:gd name="connsiteY8" fmla="*/ 6062628 h 6074018"/>
              <a:gd name="connsiteX9" fmla="*/ 137076 w 11609843"/>
              <a:gd name="connsiteY9" fmla="*/ 6055087 h 6074018"/>
              <a:gd name="connsiteX10" fmla="*/ 83401 w 11609843"/>
              <a:gd name="connsiteY10" fmla="*/ 5343326 h 6074018"/>
              <a:gd name="connsiteX11" fmla="*/ 47387 w 11609843"/>
              <a:gd name="connsiteY11" fmla="*/ 3205933 h 6074018"/>
              <a:gd name="connsiteX12" fmla="*/ 33791 w 11609843"/>
              <a:gd name="connsiteY12" fmla="*/ 1065602 h 6074018"/>
              <a:gd name="connsiteX13" fmla="*/ 0 w 11609843"/>
              <a:gd name="connsiteY13" fmla="*/ 26168 h 607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609843" h="6074018">
                <a:moveTo>
                  <a:pt x="0" y="26168"/>
                </a:moveTo>
                <a:cubicBezTo>
                  <a:pt x="115344" y="-14971"/>
                  <a:pt x="509898" y="3750"/>
                  <a:pt x="759878" y="7490"/>
                </a:cubicBezTo>
                <a:lnTo>
                  <a:pt x="8811740" y="58150"/>
                </a:lnTo>
                <a:lnTo>
                  <a:pt x="10133387" y="58400"/>
                </a:lnTo>
                <a:lnTo>
                  <a:pt x="11522733" y="71807"/>
                </a:lnTo>
                <a:cubicBezTo>
                  <a:pt x="11582162" y="374233"/>
                  <a:pt x="11479781" y="1701284"/>
                  <a:pt x="11558343" y="2608923"/>
                </a:cubicBezTo>
                <a:cubicBezTo>
                  <a:pt x="11557823" y="3490742"/>
                  <a:pt x="11615629" y="4798293"/>
                  <a:pt x="11609369" y="5373939"/>
                </a:cubicBezTo>
                <a:cubicBezTo>
                  <a:pt x="11598540" y="5607299"/>
                  <a:pt x="11617528" y="6000117"/>
                  <a:pt x="11576881" y="6074018"/>
                </a:cubicBezTo>
                <a:cubicBezTo>
                  <a:pt x="10280371" y="6040323"/>
                  <a:pt x="8904348" y="6066425"/>
                  <a:pt x="7568082" y="6062628"/>
                </a:cubicBezTo>
                <a:lnTo>
                  <a:pt x="137076" y="6055087"/>
                </a:lnTo>
                <a:cubicBezTo>
                  <a:pt x="63429" y="6063027"/>
                  <a:pt x="98349" y="5818185"/>
                  <a:pt x="83401" y="5343326"/>
                </a:cubicBezTo>
                <a:cubicBezTo>
                  <a:pt x="68453" y="4868467"/>
                  <a:pt x="74700" y="4080309"/>
                  <a:pt x="47387" y="3205933"/>
                </a:cubicBezTo>
                <a:cubicBezTo>
                  <a:pt x="33509" y="2478020"/>
                  <a:pt x="41689" y="1595563"/>
                  <a:pt x="33791" y="1065602"/>
                </a:cubicBezTo>
                <a:lnTo>
                  <a:pt x="0" y="2616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Pravokutnik 3">
            <a:hlinkClick r:id="rId4" action="ppaction://hlinkpres?slideindex=1&amp;slidetitle="/>
            <a:extLst>
              <a:ext uri="{FF2B5EF4-FFF2-40B4-BE49-F238E27FC236}">
                <a16:creationId xmlns:a16="http://schemas.microsoft.com/office/drawing/2014/main" id="{4F8E3FC1-B496-495F-B717-1503761C8587}"/>
              </a:ext>
            </a:extLst>
          </p:cNvPr>
          <p:cNvSpPr/>
          <p:nvPr/>
        </p:nvSpPr>
        <p:spPr>
          <a:xfrm>
            <a:off x="7172325" y="800100"/>
            <a:ext cx="2867025" cy="2628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Pravokutnik 20">
            <a:extLst>
              <a:ext uri="{FF2B5EF4-FFF2-40B4-BE49-F238E27FC236}">
                <a16:creationId xmlns:a16="http://schemas.microsoft.com/office/drawing/2014/main" id="{1EC6DE69-65C1-4E67-B5F9-A7BAAE145890}"/>
              </a:ext>
            </a:extLst>
          </p:cNvPr>
          <p:cNvSpPr/>
          <p:nvPr/>
        </p:nvSpPr>
        <p:spPr>
          <a:xfrm>
            <a:off x="1838325" y="952500"/>
            <a:ext cx="2867025" cy="2628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1282782"/>
      </p:ext>
    </p:extLst>
  </p:cSld>
  <p:clrMapOvr>
    <a:masterClrMapping/>
  </p:clrMapOvr>
</p:sld>
</file>

<file path=ppt/theme/theme1.xml><?xml version="1.0" encoding="utf-8"?>
<a:theme xmlns:a="http://schemas.openxmlformats.org/drawingml/2006/main" name="ChitchatVTI">
  <a:themeElements>
    <a:clrScheme name="bubbles">
      <a:dk1>
        <a:sysClr val="windowText" lastClr="000000"/>
      </a:dk1>
      <a:lt1>
        <a:sysClr val="window" lastClr="FFFFFF"/>
      </a:lt1>
      <a:dk2>
        <a:srgbClr val="071819"/>
      </a:dk2>
      <a:lt2>
        <a:srgbClr val="D5F2EB"/>
      </a:lt2>
      <a:accent1>
        <a:srgbClr val="38B698"/>
      </a:accent1>
      <a:accent2>
        <a:srgbClr val="528BD6"/>
      </a:accent2>
      <a:accent3>
        <a:srgbClr val="31A7C7"/>
      </a:accent3>
      <a:accent4>
        <a:srgbClr val="F15843"/>
      </a:accent4>
      <a:accent5>
        <a:srgbClr val="DE3A6D"/>
      </a:accent5>
      <a:accent6>
        <a:srgbClr val="7AAE3C"/>
      </a:accent6>
      <a:hlink>
        <a:srgbClr val="2F9880"/>
      </a:hlink>
      <a:folHlink>
        <a:srgbClr val="396CD1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Široki zaslon</PresentationFormat>
  <Paragraphs>0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The Hand</vt:lpstr>
      <vt:lpstr>The Serif Hand</vt:lpstr>
      <vt:lpstr>ChitchatVTI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2</cp:revision>
  <dcterms:created xsi:type="dcterms:W3CDTF">2024-04-24T06:39:22Z</dcterms:created>
  <dcterms:modified xsi:type="dcterms:W3CDTF">2024-04-24T06:48:26Z</dcterms:modified>
</cp:coreProperties>
</file>