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IP JELUŠIĆ" initials="JJ" lastIdx="1" clrIdx="0">
    <p:extLst>
      <p:ext uri="{19B8F6BF-5375-455C-9EA6-DF929625EA0E}">
        <p15:presenceInfo xmlns:p15="http://schemas.microsoft.com/office/powerpoint/2012/main" userId="JOSIP JELUŠI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8T07:56:34.856" idx="1">
    <p:pos x="7482" y="547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E9BF08-5E05-40C8-8622-C8A588BEA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EDF51B1-FA6B-4783-A088-9D714078F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D2DD205-D97D-49A2-83AB-21D38792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9C26A7-796D-4127-A649-E1AD3FB89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6F473B1-B834-4856-9D32-1B310449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7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8FCFFA-7DBB-4385-AB20-1F70DB06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8ED8507-F63D-4F43-85E4-176D31113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DB8F0D-2FA9-4A69-A205-B6152A19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560BCE-7501-46AA-AC8D-1E6C91C8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C8777B3-6AF6-4454-A2C8-EF72175E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37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EB9FFBB-2DF7-43A3-898B-0EDDA84DE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D7AF46E-7293-460C-97FF-F393D942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BB14621-47A5-46BE-851B-387F708B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FAF04D-3447-4402-8C3D-9ADF6398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779039-254C-410C-A8EB-7D4E2D88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219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4F3AB9-DAE7-4082-8C15-30A7EE84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E949C5-2C5B-4A64-8031-2C58FE186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D1102D-26C8-452A-A68A-CCBF5625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D4710E9-C7CC-44DB-B093-F016A103D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9ED0E9E-5BB5-4B5E-B143-F75966F3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692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54BBF5-F2E4-4764-B767-F4DEBA71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66CEE00-7E20-40F2-A5EC-F0A04C29D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4C0C42-ED95-4FC7-8E7D-514493B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4D22E0E-25E0-4AAB-88D0-27268A89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AE391B3-8E9F-4173-9097-BE5DA554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584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AEDFA2-FBEE-44FC-8A9C-D591A316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BA32E7-15A3-49B2-B87C-A9B098055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3B2168E-ACE0-41B7-A4A6-25957B4E4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7F42F39-A85B-4F04-AF2A-A93AE581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2D555E0-B8C9-418B-8F07-37ACC612E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61E2FB9-43A2-49ED-AA99-B5768851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376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7433C3-7C02-4EFB-9D48-D4D90881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0362A3C-B9B5-4186-8A34-37EDA167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6E76AC9-9553-460A-B80F-08A40FD35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BA59116-1A28-47A4-90CB-64B111922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76E013D-A084-4591-B180-AFFEB7DA3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582DBCE-7A42-42CD-A654-F7E392D1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8A05AF8-DF05-4BF6-A4C0-D5F2D617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F0555DD-05DD-474D-B732-B2D0C340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75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8EF88C-6119-43EF-8273-511E686F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4988DD55-F5EC-4B3F-AE2A-5C28794BC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78B5588-E2DD-421B-B875-7115F64D0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926A4CE-C8F1-4965-9D11-05982A1A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637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2B0F344-CC01-4A99-AE3D-717632412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C867EED-C5AE-41DF-AFAD-79877015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F8FCBC8-7E8D-4DA7-B617-7294446C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460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6DE2ED-9BC1-4B16-A88A-9A516830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8FE9C8-9194-407C-B7D6-DCFA75DAE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59452D2-D610-4DC0-8D23-DB512D63C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6B98F24-3F5D-49F0-9A1A-A42E742A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B4C33D8-E7EE-4D88-970B-08FE1799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A307C17-9351-4B42-A38D-29169CFB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89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AA107F-91D9-4F69-B05D-2B96CD4A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69A1332-D668-4258-B305-6360F7FCA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C4484DE-975B-4EB5-943F-4B611A920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873013D-2395-440A-83DA-90419273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E8DFE6F-A9A8-40B2-A7D9-B8B8A4BF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676F818-CE20-4B8C-A10A-9C135C80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669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D765654-84A0-446D-8F73-000D0422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ECF9C04-D3BA-4A06-87DF-FD8ADB678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08A31C4-73DD-4C11-9B4A-883C77368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713D2-AAA1-4704-A01F-7E2E56413C93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44DBE5D-39A7-4F9D-A1B6-434FDC0DA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797C3EE-1E2C-4234-B248-0795919DF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7738-8BDD-46F7-80A5-B24E9FCB39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330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7354A871-7A42-4366-B7A1-2A4C51170B0C}"/>
              </a:ext>
            </a:extLst>
          </p:cNvPr>
          <p:cNvSpPr txBox="1"/>
          <p:nvPr/>
        </p:nvSpPr>
        <p:spPr>
          <a:xfrm>
            <a:off x="0" y="22194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Isusovi učenici danas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D69A559F-ACAA-4966-81A0-D3029BF5E814}"/>
              </a:ext>
            </a:extLst>
          </p:cNvPr>
          <p:cNvSpPr txBox="1"/>
          <p:nvPr/>
        </p:nvSpPr>
        <p:spPr>
          <a:xfrm>
            <a:off x="0" y="1244612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-Svi su kršćani pozvani biti apostoli, svjedoci i širitelji Isusove radosne vijesti o Božjem kraljevstvu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</a:t>
            </a:r>
            <a:r>
              <a:rPr lang="hr-HR" sz="2800" b="1" dirty="0">
                <a:latin typeface="Segoe Print" panose="02000600000000000000" pitchFamily="2" charset="0"/>
              </a:rPr>
              <a:t>biskupi</a:t>
            </a:r>
            <a:r>
              <a:rPr lang="hr-HR" sz="2800" dirty="0">
                <a:latin typeface="Segoe Print" panose="02000600000000000000" pitchFamily="2" charset="0"/>
              </a:rPr>
              <a:t>, kao nasljednici apostola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</a:t>
            </a:r>
            <a:r>
              <a:rPr lang="hr-HR" sz="2800" b="1" dirty="0">
                <a:latin typeface="Segoe Print" panose="02000600000000000000" pitchFamily="2" charset="0"/>
              </a:rPr>
              <a:t>svećenici</a:t>
            </a:r>
            <a:r>
              <a:rPr lang="hr-HR" sz="2800" dirty="0">
                <a:latin typeface="Segoe Print" panose="02000600000000000000" pitchFamily="2" charset="0"/>
              </a:rPr>
              <a:t>, </a:t>
            </a:r>
            <a:r>
              <a:rPr lang="hr-HR" sz="2800" b="1" dirty="0">
                <a:latin typeface="Segoe Print" panose="02000600000000000000" pitchFamily="2" charset="0"/>
              </a:rPr>
              <a:t>đakoni</a:t>
            </a:r>
            <a:r>
              <a:rPr lang="hr-HR" sz="2800" dirty="0">
                <a:latin typeface="Segoe Print" panose="02000600000000000000" pitchFamily="2" charset="0"/>
              </a:rPr>
              <a:t>, kao najbliži suradnici biskupa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-redovnici i redovnice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-vjernici laici, svi oni vjernici koji nisu svećenici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pPr algn="ctr"/>
            <a:r>
              <a:rPr lang="hr-HR" sz="2800" b="1" dirty="0">
                <a:solidFill>
                  <a:srgbClr val="FF0000"/>
                </a:solidFill>
                <a:latin typeface="Segoe Print" panose="02000600000000000000" pitchFamily="2" charset="0"/>
              </a:rPr>
              <a:t>Isus i mene poziva. I ja sam Isusov učenik!</a:t>
            </a:r>
          </a:p>
        </p:txBody>
      </p:sp>
    </p:spTree>
    <p:extLst>
      <p:ext uri="{BB962C8B-B14F-4D97-AF65-F5344CB8AC3E}">
        <p14:creationId xmlns:p14="http://schemas.microsoft.com/office/powerpoint/2010/main" val="156728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a na kojoj se prikazuje osoba, stol, na zatvorenom, sjedenje&#10;&#10;Opis je automatski generiran">
            <a:extLst>
              <a:ext uri="{FF2B5EF4-FFF2-40B4-BE49-F238E27FC236}">
                <a16:creationId xmlns:a16="http://schemas.microsoft.com/office/drawing/2014/main" id="{B4A5CECD-10AE-46EB-84C0-E878F3566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643" y="3350178"/>
            <a:ext cx="6026074" cy="3050622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772293E6-9131-4FC7-BBA8-E1E7BFB560F9}"/>
              </a:ext>
            </a:extLst>
          </p:cNvPr>
          <p:cNvSpPr txBox="1"/>
          <p:nvPr/>
        </p:nvSpPr>
        <p:spPr>
          <a:xfrm>
            <a:off x="0" y="275208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Domaća zadaća: Napiši sastavak na temu </a:t>
            </a:r>
            <a:r>
              <a:rPr lang="hr-HR" sz="2800" b="1" dirty="0">
                <a:latin typeface="Segoe Print" panose="02000600000000000000" pitchFamily="2" charset="0"/>
              </a:rPr>
              <a:t>„Kako ja mogu biti Isusov učenik”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-sastavak napiši u Word dokumentu te ga pošalji vjeroučitelju privatno u </a:t>
            </a:r>
            <a:r>
              <a:rPr lang="hr-HR" sz="2800" dirty="0" err="1">
                <a:latin typeface="Segoe Print" panose="02000600000000000000" pitchFamily="2" charset="0"/>
              </a:rPr>
              <a:t>Teamsu</a:t>
            </a:r>
            <a:r>
              <a:rPr lang="hr-HR" sz="2800" dirty="0">
                <a:latin typeface="Segoe Print" panose="02000600000000000000" pitchFamily="2" charset="0"/>
              </a:rPr>
              <a:t> (nemoj zaboraviti napisati naslov, potpisati se)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-ili sastavak napiši u bilježnicu zatim poslikaj zadaću i pošalji je vjeroučitelju privatno u </a:t>
            </a:r>
            <a:r>
              <a:rPr lang="hr-HR" sz="2800" dirty="0" err="1">
                <a:latin typeface="Segoe Print" panose="02000600000000000000" pitchFamily="2" charset="0"/>
              </a:rPr>
              <a:t>Teamsu</a:t>
            </a:r>
            <a:endParaRPr lang="hr-HR" sz="2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3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113</Words>
  <Application>Microsoft Office PowerPoint</Application>
  <PresentationFormat>Široki zaslon</PresentationFormat>
  <Paragraphs>17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8</cp:revision>
  <dcterms:created xsi:type="dcterms:W3CDTF">2020-04-28T05:01:46Z</dcterms:created>
  <dcterms:modified xsi:type="dcterms:W3CDTF">2020-04-28T06:51:26Z</dcterms:modified>
</cp:coreProperties>
</file>