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98" r:id="rId3"/>
    <p:sldId id="301" r:id="rId4"/>
    <p:sldId id="296" r:id="rId5"/>
    <p:sldId id="302" r:id="rId6"/>
    <p:sldId id="303" r:id="rId7"/>
    <p:sldId id="304" r:id="rId8"/>
    <p:sldId id="300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2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AF1CCE-D3DA-42AF-A411-840AC838E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6369EE8-51BD-43BF-810B-39D90EE9C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EAAC079-0D94-49F7-A981-6B324392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54EF-5902-4165-9D64-095230D5D5B6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3EE72D8-E15B-4FF8-A9A8-6A370F8AA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FF3932A-6E5B-4014-9BAD-B9CDF49C5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9A24-01CD-4E28-9D92-725CD08DFF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411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6F0B2E-6F8E-46C7-9141-D0A81464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59379D5-5F60-403D-8206-C2E116E8B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D5EB6B-DEC1-4205-8C5D-19BD7B58E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54EF-5902-4165-9D64-095230D5D5B6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BFA9CA3-71D2-4804-ABA1-CFCC0D63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8A2D102-EE6A-42EE-A91E-636CF90E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9A24-01CD-4E28-9D92-725CD08DFF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776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D53B498-9BB9-49B3-AF27-2B0F3E68EE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75AED82-7899-4F71-8E6F-6490D15F8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2175337-E97F-4A0C-A881-A136DE4A9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54EF-5902-4165-9D64-095230D5D5B6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1775A48-3797-4C5A-9B68-223D1223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E05AA6B-5B0A-4094-B4C5-0569843D0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9A24-01CD-4E28-9D92-725CD08DFF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807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E8BDC2-2B96-4D40-B41E-3A0442EF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F332D88-E42B-455F-8A53-B45622A09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89052F2-7C12-43F4-BB71-639E3467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54EF-5902-4165-9D64-095230D5D5B6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94ABC8C-75AD-4269-BA66-10632C8C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689FCC6-7EC0-4D42-B692-8A7B5678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9A24-01CD-4E28-9D92-725CD08DFF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380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D581E6-FFD0-481E-8394-87133E259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6738D8D-CDCE-444B-A250-8FD66761E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CB65C40-8493-4464-8B17-94699A34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54EF-5902-4165-9D64-095230D5D5B6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3E2D5CE-D563-4DB1-849C-E3FB10ED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DBDBB3B-47DA-4DBA-9DF7-67517928B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9A24-01CD-4E28-9D92-725CD08DFF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507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B6456A-98B8-494E-90D7-3302D6634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08CBC4-C7D0-4485-8647-7B36241C1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6878EAA-F0A4-4AFF-84F0-0CB0EEC67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03C7181-D433-431A-94E1-5EBE3B29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54EF-5902-4165-9D64-095230D5D5B6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9D665A4-90B7-464A-ACD1-9C95336B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B4287D3-E9D2-4C66-868D-C1A13F23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9A24-01CD-4E28-9D92-725CD08DFF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471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1C81A6-7A8C-4801-918B-38A5A53E2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EC430DF-BA98-467E-91FC-CE72D1118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17134D0-5666-45DB-A312-373F23344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7E04C69-6526-42CB-89F7-1572EB43E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0139706-3F16-4E77-A3E5-04B174B0F3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0ED4482-723A-48AE-8839-37979F3E7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54EF-5902-4165-9D64-095230D5D5B6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A1847E1-0365-4A52-ACBB-E922F750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18EA3BB-28A4-4428-BD53-129A8C211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9A24-01CD-4E28-9D92-725CD08DFF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343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853826-B7B0-4817-B009-23F31DA90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D15738C-B299-4F77-A460-213E0C566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54EF-5902-4165-9D64-095230D5D5B6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21B6A4C-A065-41C9-B0FF-EB67FDDF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EC68E69-43D4-4306-A715-E4714141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9A24-01CD-4E28-9D92-725CD08DFF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135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C5D990C-B1F5-48F5-8468-D0721BFD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54EF-5902-4165-9D64-095230D5D5B6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0AC58D-5FD0-49E9-8B2A-1C1EF6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AE26452-6936-48F9-9DE6-C5FB9DEE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9A24-01CD-4E28-9D92-725CD08DFF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841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BA530B-0ED2-4A95-BD5D-874BB030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5D76DD-630E-4D77-880B-96AF219BA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BD94120-BC49-4B57-8736-7E7892902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009B2F7-9B8B-409F-B761-BE36E41A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54EF-5902-4165-9D64-095230D5D5B6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21CBDED-AF6A-46AF-8C6F-BC581577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9CA5E6B-EDBC-4F3F-9750-4DDD624D5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9A24-01CD-4E28-9D92-725CD08DFF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601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0AF675-9229-469E-B594-18E5E75CA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8DCA34D-F035-40E9-B1C2-561DD0A46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3CF4F73-F70F-4E31-AB54-1EF722368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B3EFF98-C291-4375-A9A7-A0FF94C0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54EF-5902-4165-9D64-095230D5D5B6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C409754-0822-4AFD-B094-923D7C59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55B7FEC-C9ED-4980-A366-010C2DEF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9A24-01CD-4E28-9D92-725CD08DFF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851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3C00C6D-67C0-47AF-A174-09F6DCD17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918BC33-0319-4BEF-A123-5A4B926A4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7FDD774-8286-4DE5-818B-A157DDB80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C54EF-5902-4165-9D64-095230D5D5B6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E58F77C-9FF2-4B90-A72F-08F696770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1BAE6E8-F917-44FA-BB56-C0A42352B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9A24-01CD-4E28-9D92-725CD08DFF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12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Freeform: Shape 1032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SVIJET KNJIGE | Dar za kupnju u iznosu većem od 30 EUR / 226,04 kn">
            <a:extLst>
              <a:ext uri="{FF2B5EF4-FFF2-40B4-BE49-F238E27FC236}">
                <a16:creationId xmlns:a16="http://schemas.microsoft.com/office/drawing/2014/main" id="{FD4D7669-C884-467E-BE2C-E7B30481E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1844" y="1345589"/>
            <a:ext cx="4768755" cy="381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95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karta&#10;&#10;Opis je automatski generiran">
            <a:extLst>
              <a:ext uri="{FF2B5EF4-FFF2-40B4-BE49-F238E27FC236}">
                <a16:creationId xmlns:a16="http://schemas.microsoft.com/office/drawing/2014/main" id="{0B70C89E-0A23-45F8-B75A-EF7FBD394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C259C91-2357-41E7-8C5D-DF5138666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32" y="5831840"/>
            <a:ext cx="11875135" cy="9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9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tekst, Font, bijelo&#10;&#10;Opis je automatski generiran">
            <a:extLst>
              <a:ext uri="{FF2B5EF4-FFF2-40B4-BE49-F238E27FC236}">
                <a16:creationId xmlns:a16="http://schemas.microsoft.com/office/drawing/2014/main" id="{B08DD38C-86D6-4C1A-846B-D8F1D4356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30259"/>
            <a:ext cx="12360732" cy="2708775"/>
          </a:xfrm>
          <a:prstGeom prst="rect">
            <a:avLst/>
          </a:prstGeom>
        </p:spPr>
      </p:pic>
      <p:pic>
        <p:nvPicPr>
          <p:cNvPr id="9" name="Slika 8" descr="Slika na kojoj se prikazuje skeč, crtež, vaza, umjetničko djelo&#10;&#10;Opis je automatski generiran">
            <a:extLst>
              <a:ext uri="{FF2B5EF4-FFF2-40B4-BE49-F238E27FC236}">
                <a16:creationId xmlns:a16="http://schemas.microsoft.com/office/drawing/2014/main" id="{80FBC31C-EBD1-4BCC-A233-130E72258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18993" y="2688157"/>
            <a:ext cx="2206841" cy="408348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9B96B93-8A13-4F36-B39A-D66B05313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0035" y="2990850"/>
            <a:ext cx="685799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1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40254D1-9F03-4002-B8FC-3F5D807A6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252187" cy="85725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14F97541-0E48-456D-8A5A-C3DA06A4CE74}"/>
              </a:ext>
            </a:extLst>
          </p:cNvPr>
          <p:cNvSpPr txBox="1"/>
          <p:nvPr/>
        </p:nvSpPr>
        <p:spPr>
          <a:xfrm>
            <a:off x="0" y="118960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-Bog je ispunio svoje obećanje: Abraham i Sara dobili su sina – IZAKA („Božji smiješak”)</a:t>
            </a:r>
          </a:p>
        </p:txBody>
      </p:sp>
    </p:spTree>
    <p:extLst>
      <p:ext uri="{BB962C8B-B14F-4D97-AF65-F5344CB8AC3E}">
        <p14:creationId xmlns:p14="http://schemas.microsoft.com/office/powerpoint/2010/main" val="74237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33BE484-DF63-4009-9533-311118BE1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38834" y="-113330"/>
            <a:ext cx="8014447" cy="69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0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Font, snimka zaslona, dokument&#10;&#10;Opis je automatski generiran">
            <a:extLst>
              <a:ext uri="{FF2B5EF4-FFF2-40B4-BE49-F238E27FC236}">
                <a16:creationId xmlns:a16="http://schemas.microsoft.com/office/drawing/2014/main" id="{A222EBF7-0BB9-4B36-B208-B3EB98B28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63"/>
            <a:ext cx="12301899" cy="613185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3EA26E9-D111-4A89-A16A-04C441CA6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783" y="5124450"/>
            <a:ext cx="2627499" cy="130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2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tekst, Font, bijelo, račun&#10;&#10;Opis je automatski generiran">
            <a:extLst>
              <a:ext uri="{FF2B5EF4-FFF2-40B4-BE49-F238E27FC236}">
                <a16:creationId xmlns:a16="http://schemas.microsoft.com/office/drawing/2014/main" id="{F9FEC304-EB29-4B03-90DC-888D57C7F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20679" cy="3771900"/>
          </a:xfrm>
          <a:prstGeom prst="rect">
            <a:avLst/>
          </a:prstGeom>
        </p:spPr>
      </p:pic>
      <p:pic>
        <p:nvPicPr>
          <p:cNvPr id="6" name="Slika 5" descr="Slika na kojoj se prikazuje skeč, crtež, sisavac, ilustracija&#10;&#10;Opis je automatski generiran">
            <a:extLst>
              <a:ext uri="{FF2B5EF4-FFF2-40B4-BE49-F238E27FC236}">
                <a16:creationId xmlns:a16="http://schemas.microsoft.com/office/drawing/2014/main" id="{AB523013-6DDC-4A5D-B0BB-8724D706C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70" y="3156203"/>
            <a:ext cx="3630930" cy="419055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62DE546-6BA8-4873-8AFE-9C3CCE07E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6199" y="3118102"/>
            <a:ext cx="1210561" cy="90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6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40254D1-9F03-4002-B8FC-3F5D807A6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252187" cy="85725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14F97541-0E48-456D-8A5A-C3DA06A4CE74}"/>
              </a:ext>
            </a:extLst>
          </p:cNvPr>
          <p:cNvSpPr txBox="1"/>
          <p:nvPr/>
        </p:nvSpPr>
        <p:spPr>
          <a:xfrm>
            <a:off x="0" y="1189608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-Bog je ispunio svoje obećanje: Abraham i Sara dobili su sina – IZAKA („Božji smiješak”)</a:t>
            </a:r>
          </a:p>
          <a:p>
            <a:endParaRPr lang="hr-HR" sz="3600" dirty="0"/>
          </a:p>
          <a:p>
            <a:r>
              <a:rPr lang="hr-HR" sz="3600" dirty="0"/>
              <a:t>-Abraham je imao povjerenje u Boga i u najtežim trenucima (i kad je mislio da Bog od njega traži ono najdragocjenije – njegova sina jedinca)</a:t>
            </a:r>
          </a:p>
          <a:p>
            <a:endParaRPr lang="hr-HR" sz="3600" dirty="0"/>
          </a:p>
          <a:p>
            <a:r>
              <a:rPr lang="hr-HR" sz="3600" dirty="0"/>
              <a:t>-Bog ne traži ljudske žrtve, nego samo čovjekovu vjernost</a:t>
            </a:r>
          </a:p>
        </p:txBody>
      </p:sp>
    </p:spTree>
    <p:extLst>
      <p:ext uri="{BB962C8B-B14F-4D97-AF65-F5344CB8AC3E}">
        <p14:creationId xmlns:p14="http://schemas.microsoft.com/office/powerpoint/2010/main" val="342620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77</Words>
  <Application>Microsoft Office PowerPoint</Application>
  <PresentationFormat>Široki zaslon</PresentationFormat>
  <Paragraphs>6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12</cp:revision>
  <dcterms:created xsi:type="dcterms:W3CDTF">2023-01-22T17:42:37Z</dcterms:created>
  <dcterms:modified xsi:type="dcterms:W3CDTF">2024-01-16T07:50:19Z</dcterms:modified>
</cp:coreProperties>
</file>