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3" r:id="rId4"/>
    <p:sldId id="284" r:id="rId5"/>
    <p:sldId id="257" r:id="rId6"/>
    <p:sldId id="285" r:id="rId7"/>
    <p:sldId id="290" r:id="rId8"/>
    <p:sldId id="287" r:id="rId9"/>
    <p:sldId id="292" r:id="rId10"/>
    <p:sldId id="293" r:id="rId11"/>
    <p:sldId id="294" r:id="rId12"/>
    <p:sldId id="295" r:id="rId13"/>
    <p:sldId id="296" r:id="rId14"/>
    <p:sldId id="297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A4FE12-D8DA-464D-9B8A-1C2A5D501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082070C-DEAB-427F-8563-F25DD8AC7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61CDCB5-60F3-4BF8-B2BB-8DD579F8A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8D10-ED10-4165-9C0A-8B4B2BEF8FD1}" type="datetimeFigureOut">
              <a:rPr lang="hr-HR" smtClean="0"/>
              <a:t>31.1.2023.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DA0B01A-F7FD-4695-BBBE-F81BFA903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C721000-5951-46E8-B8B6-9126F7DCE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766F0-E98F-4632-9368-170DC3819B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308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B483D2-6A34-4359-A1ED-94C231E76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54F96A2-5848-4D8D-A51F-1286B4902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17FC1D2-4D89-4532-B4CE-7F1A902DF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8D10-ED10-4165-9C0A-8B4B2BEF8FD1}" type="datetimeFigureOut">
              <a:rPr lang="hr-HR" smtClean="0"/>
              <a:t>31.1.2023.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5CAD54C-1F31-4F8E-95FB-4C4226A9F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B842050-FC02-408E-8143-809E7426C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766F0-E98F-4632-9368-170DC3819B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783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FBCEE552-8581-4755-ABF8-738F27AE2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D9AAE9C-97E1-45EC-8FB1-284F235FB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F2B6F63-DE18-4258-99C3-0D2F93565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8D10-ED10-4165-9C0A-8B4B2BEF8FD1}" type="datetimeFigureOut">
              <a:rPr lang="hr-HR" smtClean="0"/>
              <a:t>31.1.2023.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3852546-59B5-470B-8809-2890E7890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3F0A30F-6B69-458D-9B2E-84D13AB67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766F0-E98F-4632-9368-170DC3819B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5704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81770B-A737-40EE-A6FA-48F668A7D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15646B3-03E1-4165-B581-1A9108657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DEA3A80-035A-42B3-A3E3-008926860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8D10-ED10-4165-9C0A-8B4B2BEF8FD1}" type="datetimeFigureOut">
              <a:rPr lang="hr-HR" smtClean="0"/>
              <a:t>31.1.2023.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6AE489C-D850-4584-B904-8A319BBE2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7C2BE0B-A0C2-4BCC-A0B2-1A005149A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766F0-E98F-4632-9368-170DC3819B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393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D8471E-1A6D-4550-BD87-8F39F537F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014E9C7-3A11-4A53-A83F-301AF809D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F409F2B-66E7-4F86-8574-E9A6BABD0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8D10-ED10-4165-9C0A-8B4B2BEF8FD1}" type="datetimeFigureOut">
              <a:rPr lang="hr-HR" smtClean="0"/>
              <a:t>31.1.2023.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A8FB3EA-C9F2-4B0E-B1D6-632509F8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12B188F-B744-47B3-AB19-9E2007E3F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766F0-E98F-4632-9368-170DC3819B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081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9FC021-8AC7-4AC6-B4A8-01A04EC94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75875B6-6EB9-46DF-9BA3-2CAC226D6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41868D3-7A33-4D9E-86AD-5CF8C89C5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4BF8D11-61E1-4FBD-8310-8B70C50A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8D10-ED10-4165-9C0A-8B4B2BEF8FD1}" type="datetimeFigureOut">
              <a:rPr lang="hr-HR" smtClean="0"/>
              <a:t>31.1.2023.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A70215C-DC6A-41A7-B476-F0FFED6A7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48D19BF-B235-4CD4-9C01-322B4C0C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766F0-E98F-4632-9368-170DC3819B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994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45B01C-1E1C-4864-BA7B-F50915374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3A3EB52-C32D-400B-AC2D-357799D81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1A06B7D-E1CE-40E7-A662-A6F285E55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45655AB-FA5D-4204-9C6D-2BB13C949E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584DA40-DE2A-4A19-AE3E-997D49657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578CAC16-1A1F-415D-ABBB-44B6849A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8D10-ED10-4165-9C0A-8B4B2BEF8FD1}" type="datetimeFigureOut">
              <a:rPr lang="hr-HR" smtClean="0"/>
              <a:t>31.1.2023.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259C6AB-E3CD-445E-856B-4186C225D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5141644-436F-42FF-90D5-3EDF859EB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766F0-E98F-4632-9368-170DC3819B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057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642F2E-3FFC-4493-A89D-FECC46668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135176F-8916-4C08-99C3-7EC441FE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8D10-ED10-4165-9C0A-8B4B2BEF8FD1}" type="datetimeFigureOut">
              <a:rPr lang="hr-HR" smtClean="0"/>
              <a:t>31.1.2023.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D471F96-4CF7-42A3-90B1-989677484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020F281-5B33-448F-940A-CBD5C3BA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766F0-E98F-4632-9368-170DC3819B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5411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BCDCF70E-9E93-489D-AA0D-B9B5AE7C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8D10-ED10-4165-9C0A-8B4B2BEF8FD1}" type="datetimeFigureOut">
              <a:rPr lang="hr-HR" smtClean="0"/>
              <a:t>31.1.2023.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07B36922-B911-4B93-AC70-302D92715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B4DF1CC-2315-4E4A-8590-35ED4639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766F0-E98F-4632-9368-170DC3819B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7941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0BA8D7-267D-41B2-8DDB-117E5648D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F76BBFF-5EE2-400D-9579-0001787F8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11BA0A4-C1E6-4EAF-820C-14ADE41A0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B557C90-DAAA-486E-A4CF-164EB265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8D10-ED10-4165-9C0A-8B4B2BEF8FD1}" type="datetimeFigureOut">
              <a:rPr lang="hr-HR" smtClean="0"/>
              <a:t>31.1.2023.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221DA3E-62DE-406F-852B-866E5A98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513D152-BD30-4B8A-A1B9-B980411C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766F0-E98F-4632-9368-170DC3819B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1200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1CCEF8-CBC2-4315-BA9D-935FF93EE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72C47C09-F378-4E53-9621-B8D2577BC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C506332-3FD0-48E7-9144-4A4B7451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E839FAE-2258-4D4F-9AF0-1621C6F2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8D10-ED10-4165-9C0A-8B4B2BEF8FD1}" type="datetimeFigureOut">
              <a:rPr lang="hr-HR" smtClean="0"/>
              <a:t>31.1.2023.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F789D32-EDEF-4551-993F-6504F353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5737721-3627-48BC-A060-57FDED8CF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766F0-E98F-4632-9368-170DC3819B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5999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1D47D5E-C11D-40B1-B1FE-DDA7A08E4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6AC3F4C-56A2-4F71-97D7-B52B62E31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697EC43-0177-4BB9-B3F6-23736AB09F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B8D10-ED10-4165-9C0A-8B4B2BEF8FD1}" type="datetimeFigureOut">
              <a:rPr lang="hr-HR" smtClean="0"/>
              <a:t>31.1.2023.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B3D1D14-5E22-46A3-8332-1C28F897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62CAAA4-A593-4E56-9FAB-C33354D65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766F0-E98F-4632-9368-170DC3819B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320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2393ED-8E21-448A-B810-2EE2044D8E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F5B0F12-ADF5-4AF7-9AEC-AEE8462E12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DCAC53B-8221-43FE-AD6E-505547DA5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804" y="0"/>
            <a:ext cx="5422392" cy="6858000"/>
          </a:xfrm>
          <a:prstGeom prst="rect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90DB4D98-2299-4460-8503-1D2C9E73B021}"/>
              </a:ext>
            </a:extLst>
          </p:cNvPr>
          <p:cNvSpPr/>
          <p:nvPr/>
        </p:nvSpPr>
        <p:spPr>
          <a:xfrm>
            <a:off x="4143375" y="4171950"/>
            <a:ext cx="4333875" cy="11779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70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FAA50AC-3550-4603-8569-F53A2623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" y="261936"/>
            <a:ext cx="4391025" cy="40481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17015E2-A5DB-403F-B7FA-F0CA8C1B7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420" y="2545774"/>
            <a:ext cx="6185342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polica&#10;&#10;Opis je automatski generiran">
            <a:extLst>
              <a:ext uri="{FF2B5EF4-FFF2-40B4-BE49-F238E27FC236}">
                <a16:creationId xmlns:a16="http://schemas.microsoft.com/office/drawing/2014/main" id="{84944164-DA29-4DB6-824D-149F207DB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34" y="0"/>
            <a:ext cx="7580295" cy="6765210"/>
          </a:xfrm>
          <a:prstGeom prst="rect">
            <a:avLst/>
          </a:prstGeom>
        </p:spPr>
      </p:pic>
      <p:sp>
        <p:nvSpPr>
          <p:cNvPr id="4" name="Pravokutnik 3">
            <a:hlinkClick r:id="rId3" action="ppaction://hlinksldjump"/>
            <a:extLst>
              <a:ext uri="{FF2B5EF4-FFF2-40B4-BE49-F238E27FC236}">
                <a16:creationId xmlns:a16="http://schemas.microsoft.com/office/drawing/2014/main" id="{E2B00863-662D-4C97-A449-5D04FF13DC0B}"/>
              </a:ext>
            </a:extLst>
          </p:cNvPr>
          <p:cNvSpPr/>
          <p:nvPr/>
        </p:nvSpPr>
        <p:spPr>
          <a:xfrm>
            <a:off x="9013794" y="6211669"/>
            <a:ext cx="317820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1647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E2604843-EDF8-496A-93F9-D944EDD4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3146" y="-3832168"/>
            <a:ext cx="4124326" cy="12150615"/>
          </a:xfrm>
          <a:prstGeom prst="rect">
            <a:avLst/>
          </a:prstGeom>
        </p:spPr>
      </p:pic>
      <p:sp>
        <p:nvSpPr>
          <p:cNvPr id="15" name="Pravokutnik 14">
            <a:hlinkClick r:id="rId3" action="ppaction://hlinksldjump"/>
            <a:extLst>
              <a:ext uri="{FF2B5EF4-FFF2-40B4-BE49-F238E27FC236}">
                <a16:creationId xmlns:a16="http://schemas.microsoft.com/office/drawing/2014/main" id="{8E4A836A-4E25-4D37-A022-429FA81A625D}"/>
              </a:ext>
            </a:extLst>
          </p:cNvPr>
          <p:cNvSpPr/>
          <p:nvPr/>
        </p:nvSpPr>
        <p:spPr>
          <a:xfrm>
            <a:off x="9013794" y="6211669"/>
            <a:ext cx="317820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0506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48" y="0"/>
            <a:ext cx="5076104" cy="6858000"/>
          </a:xfrm>
          <a:prstGeom prst="rect">
            <a:avLst/>
          </a:prstGeom>
        </p:spPr>
      </p:pic>
      <p:sp>
        <p:nvSpPr>
          <p:cNvPr id="3" name="Pravokutnik 2">
            <a:hlinkClick r:id="rId3" action="ppaction://hlinksldjump"/>
            <a:extLst>
              <a:ext uri="{FF2B5EF4-FFF2-40B4-BE49-F238E27FC236}">
                <a16:creationId xmlns:a16="http://schemas.microsoft.com/office/drawing/2014/main" id="{4DA21024-3040-4496-BE19-83F168996C51}"/>
              </a:ext>
            </a:extLst>
          </p:cNvPr>
          <p:cNvSpPr/>
          <p:nvPr/>
        </p:nvSpPr>
        <p:spPr>
          <a:xfrm>
            <a:off x="9013794" y="6211669"/>
            <a:ext cx="317820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8249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tekst, knjiga&#10;&#10;Opis je automatski generiran">
            <a:extLst>
              <a:ext uri="{FF2B5EF4-FFF2-40B4-BE49-F238E27FC236}">
                <a16:creationId xmlns:a16="http://schemas.microsoft.com/office/drawing/2014/main" id="{E502E49E-DDCF-47A0-9A6F-9A7A96D02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7198" y="-2"/>
            <a:ext cx="5305237" cy="6889918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ravokutnik 12">
            <a:hlinkClick r:id="rId3" action="ppaction://hlinksldjump"/>
            <a:extLst>
              <a:ext uri="{FF2B5EF4-FFF2-40B4-BE49-F238E27FC236}">
                <a16:creationId xmlns:a16="http://schemas.microsoft.com/office/drawing/2014/main" id="{6AB85C36-5E9C-4A87-A3A5-9113FE7E148B}"/>
              </a:ext>
            </a:extLst>
          </p:cNvPr>
          <p:cNvSpPr/>
          <p:nvPr/>
        </p:nvSpPr>
        <p:spPr>
          <a:xfrm>
            <a:off x="9013794" y="6211669"/>
            <a:ext cx="317820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6927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C023665-8474-4C58-A766-9D91FC347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CCE63FD-6E7C-4602-AB0B-F072C0091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615" y="1198485"/>
            <a:ext cx="2392163" cy="63096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2DA1A1C-40DB-47BE-92CD-23E568080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199" y="1743815"/>
            <a:ext cx="2219416" cy="139888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8DA3475-AE06-467B-8CA2-1614BBAE8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337" y="2798685"/>
            <a:ext cx="3755254" cy="322037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CCFE4C0-B8B1-404E-9355-4C9B8D603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289" y="2707689"/>
            <a:ext cx="1841747" cy="11629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3BF40BF-20A6-480F-A0C8-FFCACE20F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997" y="536452"/>
            <a:ext cx="2219416" cy="80407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F8B781D-4C1F-40F7-95FF-20C9460E8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14" y="1744461"/>
            <a:ext cx="2219416" cy="96322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AAABA14-B326-4BD3-91F7-BE57323AD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07" y="2740657"/>
            <a:ext cx="2570918" cy="116297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D5205EE-13CD-4ED1-AE9C-089769A1C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3870664"/>
            <a:ext cx="6781799" cy="298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6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nebo, snimka zaslona, nekoliko&#10;&#10;Opis je automatski generiran">
            <a:extLst>
              <a:ext uri="{FF2B5EF4-FFF2-40B4-BE49-F238E27FC236}">
                <a16:creationId xmlns:a16="http://schemas.microsoft.com/office/drawing/2014/main" id="{87980502-B52B-47B9-8848-3E75E2098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F3FB439E-55DA-4020-B179-FC94160B8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39" y="5610225"/>
            <a:ext cx="5909985" cy="124777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6960C74-B899-4683-B588-8EF1207EE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154" y="5610224"/>
            <a:ext cx="3675772" cy="12477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12A12CA-6CF5-42C0-BD8A-B751E12EE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24" y="6045693"/>
            <a:ext cx="1731146" cy="812305"/>
          </a:xfrm>
          <a:prstGeom prst="rect">
            <a:avLst/>
          </a:prstGeom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0A488D61-CBAA-49AF-98DC-42A73E9403D0}"/>
              </a:ext>
            </a:extLst>
          </p:cNvPr>
          <p:cNvSpPr/>
          <p:nvPr/>
        </p:nvSpPr>
        <p:spPr>
          <a:xfrm>
            <a:off x="9712172" y="1526959"/>
            <a:ext cx="1518080" cy="28053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843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id="{C4A12520-C077-46A9-A147-83FA9F667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552526A-1DC7-4288-86F6-81733AEE7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02" y="5126182"/>
            <a:ext cx="11584998" cy="173181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F167720-527D-48C1-A6A9-6FEB7B611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8028"/>
            <a:ext cx="3078306" cy="154478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58AD3F2-D39A-4EB2-8DB5-C2EA57F77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285" y="3751119"/>
            <a:ext cx="3078306" cy="137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48" y="0"/>
            <a:ext cx="5076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57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E292480-1082-43DE-A1DE-FBF0E910D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4943" y="154201"/>
            <a:ext cx="8297831" cy="88489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E7CD019-FAF6-4FC5-A44C-B61BD7A87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1304129"/>
            <a:ext cx="6998651" cy="746344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BEE6CFA-2FD7-417B-872C-79B44E3E49EF}"/>
              </a:ext>
            </a:extLst>
          </p:cNvPr>
          <p:cNvSpPr txBox="1"/>
          <p:nvPr/>
        </p:nvSpPr>
        <p:spPr>
          <a:xfrm>
            <a:off x="423615" y="2041329"/>
            <a:ext cx="6151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dirty="0"/>
              <a:t>-≈1374. - 1043. godine pr. Kr.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B5B7C181-0632-4BDA-81FC-028FC6F0D9F6}"/>
              </a:ext>
            </a:extLst>
          </p:cNvPr>
          <p:cNvSpPr txBox="1"/>
          <p:nvPr/>
        </p:nvSpPr>
        <p:spPr>
          <a:xfrm>
            <a:off x="423615" y="2855801"/>
            <a:ext cx="117683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0" i="0" dirty="0">
                <a:solidFill>
                  <a:srgbClr val="212529"/>
                </a:solidFill>
                <a:effectLst/>
              </a:rPr>
              <a:t>-njihova djela opisuje biblijska </a:t>
            </a:r>
            <a:r>
              <a:rPr lang="hr-HR" sz="3600" b="1" i="1" dirty="0">
                <a:solidFill>
                  <a:srgbClr val="000000"/>
                </a:solidFill>
                <a:effectLst/>
              </a:rPr>
              <a:t>Knjiga o sucima</a:t>
            </a:r>
          </a:p>
          <a:p>
            <a:endParaRPr lang="hr-HR" sz="3600" b="1" i="1" dirty="0">
              <a:solidFill>
                <a:srgbClr val="000000"/>
              </a:solidFill>
            </a:endParaRPr>
          </a:p>
          <a:p>
            <a:r>
              <a:rPr lang="hr-HR" sz="3600" dirty="0">
                <a:solidFill>
                  <a:srgbClr val="000000"/>
                </a:solidFill>
              </a:rPr>
              <a:t>-posljednji sudac i veliki prorok bio je </a:t>
            </a:r>
            <a:r>
              <a:rPr lang="hr-HR" sz="3600" b="1" dirty="0">
                <a:solidFill>
                  <a:srgbClr val="000000"/>
                </a:solidFill>
              </a:rPr>
              <a:t>Samuel </a:t>
            </a:r>
            <a:r>
              <a:rPr lang="hr-HR" sz="2400" dirty="0">
                <a:solidFill>
                  <a:srgbClr val="000000"/>
                </a:solidFill>
              </a:rPr>
              <a:t>(rođen oko 1100. pr. Kr.)</a:t>
            </a:r>
            <a:endParaRPr lang="hr-HR" sz="2400" dirty="0"/>
          </a:p>
        </p:txBody>
      </p:sp>
      <p:sp>
        <p:nvSpPr>
          <p:cNvPr id="2" name="Pravokutnik 1">
            <a:hlinkClick r:id="rId4" action="ppaction://hlinksldjump"/>
            <a:extLst>
              <a:ext uri="{FF2B5EF4-FFF2-40B4-BE49-F238E27FC236}">
                <a16:creationId xmlns:a16="http://schemas.microsoft.com/office/drawing/2014/main" id="{555BF0D7-2501-4D45-B806-E85307E5F6F0}"/>
              </a:ext>
            </a:extLst>
          </p:cNvPr>
          <p:cNvSpPr/>
          <p:nvPr/>
        </p:nvSpPr>
        <p:spPr>
          <a:xfrm>
            <a:off x="7119891" y="3005070"/>
            <a:ext cx="317820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avokutnik 3">
            <a:hlinkClick r:id="rId5" action="ppaction://hlinksldjump"/>
            <a:extLst>
              <a:ext uri="{FF2B5EF4-FFF2-40B4-BE49-F238E27FC236}">
                <a16:creationId xmlns:a16="http://schemas.microsoft.com/office/drawing/2014/main" id="{CE56391D-6F9E-47F5-91B1-C1139F509A0E}"/>
              </a:ext>
            </a:extLst>
          </p:cNvPr>
          <p:cNvSpPr/>
          <p:nvPr/>
        </p:nvSpPr>
        <p:spPr>
          <a:xfrm>
            <a:off x="239697" y="1304128"/>
            <a:ext cx="1278385" cy="569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936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6733656-E0A7-4FBE-8AF0-5E37D4733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83" y="0"/>
            <a:ext cx="10823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5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8C1E1588-6FAA-48E2-8748-6DDA5A74F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B7EEE74-C9CA-4531-B53D-17166EA30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2" y="5725391"/>
            <a:ext cx="12112337" cy="113261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49A1C76-53F6-47D2-AB7C-CE0EFB9D3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509" y="4981142"/>
            <a:ext cx="2334490" cy="88582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260E9608-9B28-4261-B030-2508546BA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319212"/>
            <a:ext cx="4838700" cy="454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3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40FA3A4-AA58-43B2-AFF1-066C0713B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01" y="255443"/>
            <a:ext cx="5557363" cy="69013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9B21CA84-018D-4DCC-B831-DCE0FAA3C8D1}"/>
              </a:ext>
            </a:extLst>
          </p:cNvPr>
          <p:cNvSpPr txBox="1"/>
          <p:nvPr/>
        </p:nvSpPr>
        <p:spPr>
          <a:xfrm>
            <a:off x="0" y="1087918"/>
            <a:ext cx="1210887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-Samuel se dugo opirao zahtjevu Izraelaca da im on postavi kralja</a:t>
            </a:r>
          </a:p>
          <a:p>
            <a:endParaRPr lang="hr-HR" sz="3600" dirty="0"/>
          </a:p>
          <a:p>
            <a:r>
              <a:rPr lang="hr-HR" sz="3600" dirty="0"/>
              <a:t>-Samuel je za prvoga kralja pomazao </a:t>
            </a:r>
            <a:r>
              <a:rPr lang="hr-HR" sz="3600" dirty="0" err="1"/>
              <a:t>Šaula</a:t>
            </a:r>
            <a:r>
              <a:rPr lang="hr-HR" sz="3600" dirty="0"/>
              <a:t> </a:t>
            </a:r>
            <a:r>
              <a:rPr lang="hr-HR" sz="2800" dirty="0"/>
              <a:t>(pripadao </a:t>
            </a:r>
            <a:r>
              <a:rPr lang="hr-HR" sz="2800" dirty="0" err="1"/>
              <a:t>Benjaminovu</a:t>
            </a:r>
            <a:r>
              <a:rPr lang="hr-HR" sz="2800" dirty="0"/>
              <a:t> plemenu).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C60616E-E138-4CE6-B2DA-3B4840DD1875}"/>
              </a:ext>
            </a:extLst>
          </p:cNvPr>
          <p:cNvSpPr txBox="1"/>
          <p:nvPr/>
        </p:nvSpPr>
        <p:spPr>
          <a:xfrm>
            <a:off x="0" y="4294233"/>
            <a:ext cx="101934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dirty="0"/>
              <a:t>-</a:t>
            </a:r>
            <a:r>
              <a:rPr lang="hr-HR" sz="3600" dirty="0" err="1"/>
              <a:t>Šaul</a:t>
            </a:r>
            <a:r>
              <a:rPr lang="hr-HR" sz="3600" dirty="0"/>
              <a:t> je vrlo brzo stvorio jaku i uspješnu vojsku.</a:t>
            </a:r>
          </a:p>
          <a:p>
            <a:endParaRPr lang="hr-HR" sz="3600" dirty="0"/>
          </a:p>
          <a:p>
            <a:r>
              <a:rPr lang="hr-HR" sz="3600" dirty="0"/>
              <a:t>-Slava i moć su ga promijenili – nije više slušao Boga.</a:t>
            </a:r>
          </a:p>
          <a:p>
            <a:endParaRPr lang="hr-HR" sz="3600" dirty="0"/>
          </a:p>
        </p:txBody>
      </p:sp>
      <p:sp>
        <p:nvSpPr>
          <p:cNvPr id="4" name="Pravokutnik 3">
            <a:hlinkClick r:id="rId3" action="ppaction://hlinksldjump"/>
            <a:extLst>
              <a:ext uri="{FF2B5EF4-FFF2-40B4-BE49-F238E27FC236}">
                <a16:creationId xmlns:a16="http://schemas.microsoft.com/office/drawing/2014/main" id="{0A61D74B-E2E9-446D-82A1-6296C43CCF4F}"/>
              </a:ext>
            </a:extLst>
          </p:cNvPr>
          <p:cNvSpPr/>
          <p:nvPr/>
        </p:nvSpPr>
        <p:spPr>
          <a:xfrm>
            <a:off x="9561250" y="1722268"/>
            <a:ext cx="2032987" cy="363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>
            <a:hlinkClick r:id="rId4" action="ppaction://hlinksldjump"/>
            <a:extLst>
              <a:ext uri="{FF2B5EF4-FFF2-40B4-BE49-F238E27FC236}">
                <a16:creationId xmlns:a16="http://schemas.microsoft.com/office/drawing/2014/main" id="{227A24F3-1A77-47A3-9D48-A78931047102}"/>
              </a:ext>
            </a:extLst>
          </p:cNvPr>
          <p:cNvSpPr/>
          <p:nvPr/>
        </p:nvSpPr>
        <p:spPr>
          <a:xfrm>
            <a:off x="5123329" y="2864224"/>
            <a:ext cx="1775012" cy="430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195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87</Words>
  <Application>Microsoft Office PowerPoint</Application>
  <PresentationFormat>Široki zaslon</PresentationFormat>
  <Paragraphs>10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21</cp:revision>
  <dcterms:created xsi:type="dcterms:W3CDTF">2022-02-07T15:47:33Z</dcterms:created>
  <dcterms:modified xsi:type="dcterms:W3CDTF">2023-01-31T09:46:45Z</dcterms:modified>
</cp:coreProperties>
</file>