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1" r:id="rId17"/>
    <p:sldId id="282" r:id="rId18"/>
    <p:sldId id="283" r:id="rId19"/>
    <p:sldId id="284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B28952-966F-4A38-846E-18F3D3A3A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5C913C6-BAF5-43F6-96EB-46441CEDE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90B3EC1-4278-4814-A627-3903AB470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E6CF-F787-43CE-90DE-FE99254B0F40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906275-1571-4860-9699-D4AAF914A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364CA93-70F0-46A5-95DE-486E1406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F968-D033-4695-8495-7AA44A1527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936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13BB79-F5BA-480D-A5E2-471886AF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18E3152-1621-4253-BEC9-BBEFBA78E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60027E9-E01B-4809-9141-C7BE258F8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E6CF-F787-43CE-90DE-FE99254B0F40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E982D56-29BF-4607-93B4-80D2AC1E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95ED88D-EDE6-48E5-9012-10A6D3134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F968-D033-4695-8495-7AA44A1527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857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6C474A0-2A4E-4A60-A520-90BD8657A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4D30D1F-D377-4D3A-8395-FEDC5FADB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50E0656-C62C-462C-8553-F3ABE95B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E6CF-F787-43CE-90DE-FE99254B0F40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FF9CCEC-3745-45EC-9E1D-68B9193F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7DFB2B3-2A0B-4D3C-8F26-06B9A18F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F968-D033-4695-8495-7AA44A1527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89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497849-69EC-4594-BAB1-6E6FB2BC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E92A6B-0D0F-4DB2-A440-8BB9CBE70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2F5DF11-FA8B-4C84-A5C1-76E1991FB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E6CF-F787-43CE-90DE-FE99254B0F40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97D626-7923-422B-9F3C-0277DC410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F4CEC-CBA9-40D0-8B75-3050DF00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F968-D033-4695-8495-7AA44A1527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349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47ADC2-CFBD-4F01-AB6C-902AF8F5D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7C47C3A-E073-4ECB-BA21-646FC438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37CE844-46D2-4D18-AC79-6262944A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E6CF-F787-43CE-90DE-FE99254B0F40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7CC3EA8-1CEC-419B-9602-0A8938630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A1E8E52-E941-4494-A688-C1895EBD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F968-D033-4695-8495-7AA44A1527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99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BB3CD0-7622-45FB-95BD-6AD84874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4C01B0-DB7D-43F9-8DAC-AFACD05F4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C238AEE-46FD-4343-B4AD-7108B2493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3545BC7-E99D-41E0-A7A5-834C30184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E6CF-F787-43CE-90DE-FE99254B0F40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C01A4E0-E359-4087-ABC1-AA9BD5CAB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5655A5B-2568-4B9C-95EA-6C4A18754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F968-D033-4695-8495-7AA44A1527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231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662117-492D-494A-A118-591A8A247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3966724-8550-4000-BBBC-572D52443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39116D6-A7CB-454D-AF25-E566FC6EF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B69DCF4-D64D-4CF5-ABF8-A90A150EC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CF9995E-ACA2-49E1-81EE-320494970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D652D3A-8E63-497F-8CE0-94B005A4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E6CF-F787-43CE-90DE-FE99254B0F40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31E8FC3-C044-4DA2-AE75-39117050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84E7114-872D-40C5-B0CA-0E78AE94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F968-D033-4695-8495-7AA44A1527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037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956FA6-C66E-46A6-9061-DD119CC2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AB3A483-B21C-4153-BBFB-426D03D97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E6CF-F787-43CE-90DE-FE99254B0F40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282B343-3B18-463F-AFEE-ECFF7767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C969A74-3536-4B0F-9EEA-89551C73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F968-D033-4695-8495-7AA44A1527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539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F8C3414-70A3-4F3D-AD67-42969C758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E6CF-F787-43CE-90DE-FE99254B0F40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926F2B3-83B3-4D77-A8F7-8A782B7A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B774283-5FB8-404D-8C4E-DF1DE4BC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F968-D033-4695-8495-7AA44A1527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389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47FDD3-1EBD-4099-9E97-87E86617C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755A88-E62E-443D-B67D-85E51FC9D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40596A1-06A3-4801-9FAC-40194C705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2E2E08E-CCDF-4AFC-B78D-4CE0ABF3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E6CF-F787-43CE-90DE-FE99254B0F40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76DEB83-E9E9-4639-BAC6-249130464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C51755A-E926-4DA6-A154-394A19B80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F968-D033-4695-8495-7AA44A1527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315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57AC6D-204B-4397-B09C-2F3205083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EEE66FD-ED66-4222-B020-149B898A41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1DAAEB2-4F34-4B68-8DFF-03FB6D088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F1074BD-0024-4360-AA7C-729D1400C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E6CF-F787-43CE-90DE-FE99254B0F40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B5D83D3-6D0B-4002-A0CD-EA243DC8B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EA94D27-87A8-4047-A2F7-B5952B7C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F968-D033-4695-8495-7AA44A1527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091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72547F9-A81C-44A8-AD72-57CBB28ED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7A8C777-49CA-45D5-A622-018DD5A48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D7E4F6-9BE2-48BE-AF98-63BB82DCE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0E6CF-F787-43CE-90DE-FE99254B0F40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46D1BF-28F9-40EA-B370-7089C6823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F44EB78-7815-4466-B38A-3196D83B0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BF968-D033-4695-8495-7AA44A1527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076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5698C9-7114-48ED-89EA-33F368A9C2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65321FB-5EFE-471F-AF66-AA57165E3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0089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keč, crtež, jednostavni crteži s par linija&#10;&#10;Opis je automatski generiran">
            <a:extLst>
              <a:ext uri="{FF2B5EF4-FFF2-40B4-BE49-F238E27FC236}">
                <a16:creationId xmlns:a16="http://schemas.microsoft.com/office/drawing/2014/main" id="{846E92FB-9105-48E6-AC08-9D874B00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047576" cy="6276975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AB6819A2-0778-48FD-92B4-FF24D1813CDA}"/>
              </a:ext>
            </a:extLst>
          </p:cNvPr>
          <p:cNvSpPr txBox="1"/>
          <p:nvPr/>
        </p:nvSpPr>
        <p:spPr>
          <a:xfrm>
            <a:off x="9419208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CE6DEEC-F4D5-4E70-9136-F926341BB121}"/>
              </a:ext>
            </a:extLst>
          </p:cNvPr>
          <p:cNvSpPr txBox="1"/>
          <p:nvPr/>
        </p:nvSpPr>
        <p:spPr>
          <a:xfrm>
            <a:off x="543018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1D1B75D-B825-4AD1-AF9B-95477CED5A3D}"/>
              </a:ext>
            </a:extLst>
          </p:cNvPr>
          <p:cNvSpPr txBox="1"/>
          <p:nvPr/>
        </p:nvSpPr>
        <p:spPr>
          <a:xfrm>
            <a:off x="3570303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472F1A2-CFAB-456A-9664-020550244CCE}"/>
              </a:ext>
            </a:extLst>
          </p:cNvPr>
          <p:cNvSpPr txBox="1"/>
          <p:nvPr/>
        </p:nvSpPr>
        <p:spPr>
          <a:xfrm>
            <a:off x="7380303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51B1581-9866-4241-9AA3-200A55F7A826}"/>
              </a:ext>
            </a:extLst>
          </p:cNvPr>
          <p:cNvSpPr txBox="1"/>
          <p:nvPr/>
        </p:nvSpPr>
        <p:spPr>
          <a:xfrm>
            <a:off x="5384487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8F49C2F-E71D-47CC-A4E9-D3E75B61C1DF}"/>
              </a:ext>
            </a:extLst>
          </p:cNvPr>
          <p:cNvSpPr txBox="1"/>
          <p:nvPr/>
        </p:nvSpPr>
        <p:spPr>
          <a:xfrm>
            <a:off x="2265196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6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9A06AB4-3C7E-4840-8D0F-E11B3B07A3AE}"/>
              </a:ext>
            </a:extLst>
          </p:cNvPr>
          <p:cNvSpPr txBox="1"/>
          <p:nvPr/>
        </p:nvSpPr>
        <p:spPr>
          <a:xfrm>
            <a:off x="9861793" y="4234648"/>
            <a:ext cx="143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ABRAHAM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BDEADE6-EF00-4CEC-BBC8-852844406124}"/>
              </a:ext>
            </a:extLst>
          </p:cNvPr>
          <p:cNvSpPr txBox="1"/>
          <p:nvPr/>
        </p:nvSpPr>
        <p:spPr>
          <a:xfrm>
            <a:off x="725010" y="4234647"/>
            <a:ext cx="107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MOJSIJE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7F666CD-4BF4-4668-A824-AC60FDC3F8B8}"/>
              </a:ext>
            </a:extLst>
          </p:cNvPr>
          <p:cNvSpPr txBox="1"/>
          <p:nvPr/>
        </p:nvSpPr>
        <p:spPr>
          <a:xfrm>
            <a:off x="4232519" y="4243535"/>
            <a:ext cx="56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ELI 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9C7D79D3-3464-41D7-A27F-F8DECB8AFD97}"/>
              </a:ext>
            </a:extLst>
          </p:cNvPr>
          <p:cNvSpPr txBox="1"/>
          <p:nvPr/>
        </p:nvSpPr>
        <p:spPr>
          <a:xfrm>
            <a:off x="7910005" y="4234647"/>
            <a:ext cx="143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SAMUEL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86868E69-C9F5-499A-8894-8A8E215CACB5}"/>
              </a:ext>
            </a:extLst>
          </p:cNvPr>
          <p:cNvSpPr txBox="1"/>
          <p:nvPr/>
        </p:nvSpPr>
        <p:spPr>
          <a:xfrm>
            <a:off x="5928985" y="4234646"/>
            <a:ext cx="93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DAVID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341A6AA-3C5D-4367-87C0-306D9B4BBAA4}"/>
              </a:ext>
            </a:extLst>
          </p:cNvPr>
          <p:cNvSpPr txBox="1"/>
          <p:nvPr/>
        </p:nvSpPr>
        <p:spPr>
          <a:xfrm>
            <a:off x="2342045" y="4225777"/>
            <a:ext cx="119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SALOMON</a:t>
            </a:r>
          </a:p>
        </p:txBody>
      </p: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5EA34B13-E361-44B9-B2AA-A1F55AA2505D}"/>
              </a:ext>
            </a:extLst>
          </p:cNvPr>
          <p:cNvCxnSpPr>
            <a:cxnSpLocks/>
          </p:cNvCxnSpPr>
          <p:nvPr/>
        </p:nvCxnSpPr>
        <p:spPr>
          <a:xfrm flipH="1">
            <a:off x="447040" y="4401003"/>
            <a:ext cx="9402916" cy="750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02CDF33-72F7-480C-9512-ADEB7E304C3D}"/>
              </a:ext>
            </a:extLst>
          </p:cNvPr>
          <p:cNvSpPr txBox="1"/>
          <p:nvPr/>
        </p:nvSpPr>
        <p:spPr>
          <a:xfrm>
            <a:off x="-101601" y="5271442"/>
            <a:ext cx="21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oko 1850. pr. Kr.</a:t>
            </a:r>
          </a:p>
        </p:txBody>
      </p:sp>
      <p:cxnSp>
        <p:nvCxnSpPr>
          <p:cNvPr id="22" name="Ravni poveznik sa strelicom 21">
            <a:extLst>
              <a:ext uri="{FF2B5EF4-FFF2-40B4-BE49-F238E27FC236}">
                <a16:creationId xmlns:a16="http://schemas.microsoft.com/office/drawing/2014/main" id="{30CD92B8-1490-46B4-8899-9F3C3FFC143F}"/>
              </a:ext>
            </a:extLst>
          </p:cNvPr>
          <p:cNvCxnSpPr>
            <a:cxnSpLocks/>
          </p:cNvCxnSpPr>
          <p:nvPr/>
        </p:nvCxnSpPr>
        <p:spPr>
          <a:xfrm>
            <a:off x="1940560" y="4401003"/>
            <a:ext cx="4307840" cy="750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D8C7A459-42DA-4D29-A325-C2AD068DFDA3}"/>
              </a:ext>
            </a:extLst>
          </p:cNvPr>
          <p:cNvSpPr txBox="1"/>
          <p:nvPr/>
        </p:nvSpPr>
        <p:spPr>
          <a:xfrm>
            <a:off x="5566479" y="5259684"/>
            <a:ext cx="152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13. st. Pr. Kr.</a:t>
            </a:r>
          </a:p>
        </p:txBody>
      </p:sp>
    </p:spTree>
    <p:extLst>
      <p:ext uri="{BB962C8B-B14F-4D97-AF65-F5344CB8AC3E}">
        <p14:creationId xmlns:p14="http://schemas.microsoft.com/office/powerpoint/2010/main" val="2503458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keč, crtež, jednostavni crteži s par linija&#10;&#10;Opis je automatski generiran">
            <a:extLst>
              <a:ext uri="{FF2B5EF4-FFF2-40B4-BE49-F238E27FC236}">
                <a16:creationId xmlns:a16="http://schemas.microsoft.com/office/drawing/2014/main" id="{846E92FB-9105-48E6-AC08-9D874B00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047576" cy="6276975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AB6819A2-0778-48FD-92B4-FF24D1813CDA}"/>
              </a:ext>
            </a:extLst>
          </p:cNvPr>
          <p:cNvSpPr txBox="1"/>
          <p:nvPr/>
        </p:nvSpPr>
        <p:spPr>
          <a:xfrm>
            <a:off x="9419208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CE6DEEC-F4D5-4E70-9136-F926341BB121}"/>
              </a:ext>
            </a:extLst>
          </p:cNvPr>
          <p:cNvSpPr txBox="1"/>
          <p:nvPr/>
        </p:nvSpPr>
        <p:spPr>
          <a:xfrm>
            <a:off x="543018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1D1B75D-B825-4AD1-AF9B-95477CED5A3D}"/>
              </a:ext>
            </a:extLst>
          </p:cNvPr>
          <p:cNvSpPr txBox="1"/>
          <p:nvPr/>
        </p:nvSpPr>
        <p:spPr>
          <a:xfrm>
            <a:off x="3570303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472F1A2-CFAB-456A-9664-020550244CCE}"/>
              </a:ext>
            </a:extLst>
          </p:cNvPr>
          <p:cNvSpPr txBox="1"/>
          <p:nvPr/>
        </p:nvSpPr>
        <p:spPr>
          <a:xfrm>
            <a:off x="7380303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51B1581-9866-4241-9AA3-200A55F7A826}"/>
              </a:ext>
            </a:extLst>
          </p:cNvPr>
          <p:cNvSpPr txBox="1"/>
          <p:nvPr/>
        </p:nvSpPr>
        <p:spPr>
          <a:xfrm>
            <a:off x="5384487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8F49C2F-E71D-47CC-A4E9-D3E75B61C1DF}"/>
              </a:ext>
            </a:extLst>
          </p:cNvPr>
          <p:cNvSpPr txBox="1"/>
          <p:nvPr/>
        </p:nvSpPr>
        <p:spPr>
          <a:xfrm>
            <a:off x="2265196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6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9A06AB4-3C7E-4840-8D0F-E11B3B07A3AE}"/>
              </a:ext>
            </a:extLst>
          </p:cNvPr>
          <p:cNvSpPr txBox="1"/>
          <p:nvPr/>
        </p:nvSpPr>
        <p:spPr>
          <a:xfrm>
            <a:off x="9861793" y="4234648"/>
            <a:ext cx="143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ABRAHAM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BDEADE6-EF00-4CEC-BBC8-852844406124}"/>
              </a:ext>
            </a:extLst>
          </p:cNvPr>
          <p:cNvSpPr txBox="1"/>
          <p:nvPr/>
        </p:nvSpPr>
        <p:spPr>
          <a:xfrm>
            <a:off x="725010" y="4234647"/>
            <a:ext cx="107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MOJSIJE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7F666CD-4BF4-4668-A824-AC60FDC3F8B8}"/>
              </a:ext>
            </a:extLst>
          </p:cNvPr>
          <p:cNvSpPr txBox="1"/>
          <p:nvPr/>
        </p:nvSpPr>
        <p:spPr>
          <a:xfrm>
            <a:off x="4232519" y="4243535"/>
            <a:ext cx="56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ELI 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9C7D79D3-3464-41D7-A27F-F8DECB8AFD97}"/>
              </a:ext>
            </a:extLst>
          </p:cNvPr>
          <p:cNvSpPr txBox="1"/>
          <p:nvPr/>
        </p:nvSpPr>
        <p:spPr>
          <a:xfrm>
            <a:off x="7910005" y="4234647"/>
            <a:ext cx="143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SAMUEL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86868E69-C9F5-499A-8894-8A8E215CACB5}"/>
              </a:ext>
            </a:extLst>
          </p:cNvPr>
          <p:cNvSpPr txBox="1"/>
          <p:nvPr/>
        </p:nvSpPr>
        <p:spPr>
          <a:xfrm>
            <a:off x="5928985" y="4234646"/>
            <a:ext cx="93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DAVID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341A6AA-3C5D-4367-87C0-306D9B4BBAA4}"/>
              </a:ext>
            </a:extLst>
          </p:cNvPr>
          <p:cNvSpPr txBox="1"/>
          <p:nvPr/>
        </p:nvSpPr>
        <p:spPr>
          <a:xfrm>
            <a:off x="2342045" y="4225777"/>
            <a:ext cx="119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SALOMON</a:t>
            </a:r>
          </a:p>
        </p:txBody>
      </p: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5EA34B13-E361-44B9-B2AA-A1F55AA2505D}"/>
              </a:ext>
            </a:extLst>
          </p:cNvPr>
          <p:cNvCxnSpPr>
            <a:cxnSpLocks/>
          </p:cNvCxnSpPr>
          <p:nvPr/>
        </p:nvCxnSpPr>
        <p:spPr>
          <a:xfrm flipH="1">
            <a:off x="447040" y="4401003"/>
            <a:ext cx="9402916" cy="750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02CDF33-72F7-480C-9512-ADEB7E304C3D}"/>
              </a:ext>
            </a:extLst>
          </p:cNvPr>
          <p:cNvSpPr txBox="1"/>
          <p:nvPr/>
        </p:nvSpPr>
        <p:spPr>
          <a:xfrm>
            <a:off x="-101601" y="5271442"/>
            <a:ext cx="21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oko 1850. pr. Kr.</a:t>
            </a:r>
          </a:p>
        </p:txBody>
      </p:sp>
      <p:cxnSp>
        <p:nvCxnSpPr>
          <p:cNvPr id="22" name="Ravni poveznik sa strelicom 21">
            <a:extLst>
              <a:ext uri="{FF2B5EF4-FFF2-40B4-BE49-F238E27FC236}">
                <a16:creationId xmlns:a16="http://schemas.microsoft.com/office/drawing/2014/main" id="{30CD92B8-1490-46B4-8899-9F3C3FFC143F}"/>
              </a:ext>
            </a:extLst>
          </p:cNvPr>
          <p:cNvCxnSpPr>
            <a:cxnSpLocks/>
          </p:cNvCxnSpPr>
          <p:nvPr/>
        </p:nvCxnSpPr>
        <p:spPr>
          <a:xfrm>
            <a:off x="1940560" y="4401003"/>
            <a:ext cx="4307840" cy="750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D8C7A459-42DA-4D29-A325-C2AD068DFDA3}"/>
              </a:ext>
            </a:extLst>
          </p:cNvPr>
          <p:cNvSpPr txBox="1"/>
          <p:nvPr/>
        </p:nvSpPr>
        <p:spPr>
          <a:xfrm>
            <a:off x="5566479" y="5259684"/>
            <a:ext cx="152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13. st. Pr. Kr.</a:t>
            </a:r>
          </a:p>
        </p:txBody>
      </p:sp>
      <p:cxnSp>
        <p:nvCxnSpPr>
          <p:cNvPr id="27" name="Ravni poveznik sa strelicom 26">
            <a:extLst>
              <a:ext uri="{FF2B5EF4-FFF2-40B4-BE49-F238E27FC236}">
                <a16:creationId xmlns:a16="http://schemas.microsoft.com/office/drawing/2014/main" id="{F5A5B6E8-D02E-451C-B0AC-C7E46EC00FB4}"/>
              </a:ext>
            </a:extLst>
          </p:cNvPr>
          <p:cNvCxnSpPr/>
          <p:nvPr/>
        </p:nvCxnSpPr>
        <p:spPr>
          <a:xfrm>
            <a:off x="5148498" y="4428201"/>
            <a:ext cx="3480598" cy="722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555369D2-EA72-4DD2-8C34-0E0A7D28AE3B}"/>
              </a:ext>
            </a:extLst>
          </p:cNvPr>
          <p:cNvSpPr txBox="1"/>
          <p:nvPr/>
        </p:nvSpPr>
        <p:spPr>
          <a:xfrm>
            <a:off x="8337871" y="5271442"/>
            <a:ext cx="174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oko 1000. pr. Kr.</a:t>
            </a:r>
          </a:p>
        </p:txBody>
      </p:sp>
    </p:spTree>
    <p:extLst>
      <p:ext uri="{BB962C8B-B14F-4D97-AF65-F5344CB8AC3E}">
        <p14:creationId xmlns:p14="http://schemas.microsoft.com/office/powerpoint/2010/main" val="285172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keč, crtež, jednostavni crteži s par linija&#10;&#10;Opis je automatski generiran">
            <a:extLst>
              <a:ext uri="{FF2B5EF4-FFF2-40B4-BE49-F238E27FC236}">
                <a16:creationId xmlns:a16="http://schemas.microsoft.com/office/drawing/2014/main" id="{846E92FB-9105-48E6-AC08-9D874B00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047576" cy="6276975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AB6819A2-0778-48FD-92B4-FF24D1813CDA}"/>
              </a:ext>
            </a:extLst>
          </p:cNvPr>
          <p:cNvSpPr txBox="1"/>
          <p:nvPr/>
        </p:nvSpPr>
        <p:spPr>
          <a:xfrm>
            <a:off x="9419208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CE6DEEC-F4D5-4E70-9136-F926341BB121}"/>
              </a:ext>
            </a:extLst>
          </p:cNvPr>
          <p:cNvSpPr txBox="1"/>
          <p:nvPr/>
        </p:nvSpPr>
        <p:spPr>
          <a:xfrm>
            <a:off x="543018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1D1B75D-B825-4AD1-AF9B-95477CED5A3D}"/>
              </a:ext>
            </a:extLst>
          </p:cNvPr>
          <p:cNvSpPr txBox="1"/>
          <p:nvPr/>
        </p:nvSpPr>
        <p:spPr>
          <a:xfrm>
            <a:off x="3570303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472F1A2-CFAB-456A-9664-020550244CCE}"/>
              </a:ext>
            </a:extLst>
          </p:cNvPr>
          <p:cNvSpPr txBox="1"/>
          <p:nvPr/>
        </p:nvSpPr>
        <p:spPr>
          <a:xfrm>
            <a:off x="7380303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51B1581-9866-4241-9AA3-200A55F7A826}"/>
              </a:ext>
            </a:extLst>
          </p:cNvPr>
          <p:cNvSpPr txBox="1"/>
          <p:nvPr/>
        </p:nvSpPr>
        <p:spPr>
          <a:xfrm>
            <a:off x="5384487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8F49C2F-E71D-47CC-A4E9-D3E75B61C1DF}"/>
              </a:ext>
            </a:extLst>
          </p:cNvPr>
          <p:cNvSpPr txBox="1"/>
          <p:nvPr/>
        </p:nvSpPr>
        <p:spPr>
          <a:xfrm>
            <a:off x="2265196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6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9A06AB4-3C7E-4840-8D0F-E11B3B07A3AE}"/>
              </a:ext>
            </a:extLst>
          </p:cNvPr>
          <p:cNvSpPr txBox="1"/>
          <p:nvPr/>
        </p:nvSpPr>
        <p:spPr>
          <a:xfrm>
            <a:off x="9861793" y="4234648"/>
            <a:ext cx="143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ABRAHAM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BDEADE6-EF00-4CEC-BBC8-852844406124}"/>
              </a:ext>
            </a:extLst>
          </p:cNvPr>
          <p:cNvSpPr txBox="1"/>
          <p:nvPr/>
        </p:nvSpPr>
        <p:spPr>
          <a:xfrm>
            <a:off x="725010" y="4234647"/>
            <a:ext cx="107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MOJSIJE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7F666CD-4BF4-4668-A824-AC60FDC3F8B8}"/>
              </a:ext>
            </a:extLst>
          </p:cNvPr>
          <p:cNvSpPr txBox="1"/>
          <p:nvPr/>
        </p:nvSpPr>
        <p:spPr>
          <a:xfrm>
            <a:off x="4232519" y="4243535"/>
            <a:ext cx="56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ELI 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9C7D79D3-3464-41D7-A27F-F8DECB8AFD97}"/>
              </a:ext>
            </a:extLst>
          </p:cNvPr>
          <p:cNvSpPr txBox="1"/>
          <p:nvPr/>
        </p:nvSpPr>
        <p:spPr>
          <a:xfrm>
            <a:off x="7910005" y="4234647"/>
            <a:ext cx="143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SAMUEL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86868E69-C9F5-499A-8894-8A8E215CACB5}"/>
              </a:ext>
            </a:extLst>
          </p:cNvPr>
          <p:cNvSpPr txBox="1"/>
          <p:nvPr/>
        </p:nvSpPr>
        <p:spPr>
          <a:xfrm>
            <a:off x="5928985" y="4234646"/>
            <a:ext cx="93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DAVID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341A6AA-3C5D-4367-87C0-306D9B4BBAA4}"/>
              </a:ext>
            </a:extLst>
          </p:cNvPr>
          <p:cNvSpPr txBox="1"/>
          <p:nvPr/>
        </p:nvSpPr>
        <p:spPr>
          <a:xfrm>
            <a:off x="2342045" y="4225777"/>
            <a:ext cx="119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SALOMON</a:t>
            </a:r>
          </a:p>
        </p:txBody>
      </p: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5EA34B13-E361-44B9-B2AA-A1F55AA2505D}"/>
              </a:ext>
            </a:extLst>
          </p:cNvPr>
          <p:cNvCxnSpPr>
            <a:cxnSpLocks/>
          </p:cNvCxnSpPr>
          <p:nvPr/>
        </p:nvCxnSpPr>
        <p:spPr>
          <a:xfrm flipH="1">
            <a:off x="447040" y="4401003"/>
            <a:ext cx="9402916" cy="750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02CDF33-72F7-480C-9512-ADEB7E304C3D}"/>
              </a:ext>
            </a:extLst>
          </p:cNvPr>
          <p:cNvSpPr txBox="1"/>
          <p:nvPr/>
        </p:nvSpPr>
        <p:spPr>
          <a:xfrm>
            <a:off x="-101601" y="5271442"/>
            <a:ext cx="21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oko 1850. pr. Kr.</a:t>
            </a:r>
          </a:p>
        </p:txBody>
      </p:sp>
      <p:cxnSp>
        <p:nvCxnSpPr>
          <p:cNvPr id="22" name="Ravni poveznik sa strelicom 21">
            <a:extLst>
              <a:ext uri="{FF2B5EF4-FFF2-40B4-BE49-F238E27FC236}">
                <a16:creationId xmlns:a16="http://schemas.microsoft.com/office/drawing/2014/main" id="{30CD92B8-1490-46B4-8899-9F3C3FFC143F}"/>
              </a:ext>
            </a:extLst>
          </p:cNvPr>
          <p:cNvCxnSpPr>
            <a:cxnSpLocks/>
          </p:cNvCxnSpPr>
          <p:nvPr/>
        </p:nvCxnSpPr>
        <p:spPr>
          <a:xfrm>
            <a:off x="1940560" y="4401003"/>
            <a:ext cx="4307840" cy="750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D8C7A459-42DA-4D29-A325-C2AD068DFDA3}"/>
              </a:ext>
            </a:extLst>
          </p:cNvPr>
          <p:cNvSpPr txBox="1"/>
          <p:nvPr/>
        </p:nvSpPr>
        <p:spPr>
          <a:xfrm>
            <a:off x="5566479" y="5259684"/>
            <a:ext cx="152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13. st. Pr. Kr.</a:t>
            </a:r>
          </a:p>
        </p:txBody>
      </p:sp>
      <p:cxnSp>
        <p:nvCxnSpPr>
          <p:cNvPr id="27" name="Ravni poveznik sa strelicom 26">
            <a:extLst>
              <a:ext uri="{FF2B5EF4-FFF2-40B4-BE49-F238E27FC236}">
                <a16:creationId xmlns:a16="http://schemas.microsoft.com/office/drawing/2014/main" id="{F5A5B6E8-D02E-451C-B0AC-C7E46EC00FB4}"/>
              </a:ext>
            </a:extLst>
          </p:cNvPr>
          <p:cNvCxnSpPr/>
          <p:nvPr/>
        </p:nvCxnSpPr>
        <p:spPr>
          <a:xfrm>
            <a:off x="5148498" y="4428201"/>
            <a:ext cx="3480598" cy="722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avni poveznik sa strelicom 28">
            <a:extLst>
              <a:ext uri="{FF2B5EF4-FFF2-40B4-BE49-F238E27FC236}">
                <a16:creationId xmlns:a16="http://schemas.microsoft.com/office/drawing/2014/main" id="{8B41383F-F5DA-4593-BDA5-6453888DD70E}"/>
              </a:ext>
            </a:extLst>
          </p:cNvPr>
          <p:cNvCxnSpPr/>
          <p:nvPr/>
        </p:nvCxnSpPr>
        <p:spPr>
          <a:xfrm flipH="1">
            <a:off x="8674545" y="4611726"/>
            <a:ext cx="308913" cy="539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Ravni poveznik sa strelicom 30">
            <a:extLst>
              <a:ext uri="{FF2B5EF4-FFF2-40B4-BE49-F238E27FC236}">
                <a16:creationId xmlns:a16="http://schemas.microsoft.com/office/drawing/2014/main" id="{6CE449B0-FAE9-4CA2-A9F0-4F14FCA7EB59}"/>
              </a:ext>
            </a:extLst>
          </p:cNvPr>
          <p:cNvCxnSpPr/>
          <p:nvPr/>
        </p:nvCxnSpPr>
        <p:spPr>
          <a:xfrm>
            <a:off x="7091169" y="4428201"/>
            <a:ext cx="1887215" cy="722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555369D2-EA72-4DD2-8C34-0E0A7D28AE3B}"/>
              </a:ext>
            </a:extLst>
          </p:cNvPr>
          <p:cNvSpPr txBox="1"/>
          <p:nvPr/>
        </p:nvSpPr>
        <p:spPr>
          <a:xfrm>
            <a:off x="8337871" y="5271442"/>
            <a:ext cx="174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oko 1000. pr. Kr.</a:t>
            </a:r>
          </a:p>
        </p:txBody>
      </p:sp>
    </p:spTree>
    <p:extLst>
      <p:ext uri="{BB962C8B-B14F-4D97-AF65-F5344CB8AC3E}">
        <p14:creationId xmlns:p14="http://schemas.microsoft.com/office/powerpoint/2010/main" val="255209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keč, crtež, jednostavni crteži s par linija&#10;&#10;Opis je automatski generiran">
            <a:extLst>
              <a:ext uri="{FF2B5EF4-FFF2-40B4-BE49-F238E27FC236}">
                <a16:creationId xmlns:a16="http://schemas.microsoft.com/office/drawing/2014/main" id="{846E92FB-9105-48E6-AC08-9D874B00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047576" cy="6276975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AB6819A2-0778-48FD-92B4-FF24D1813CDA}"/>
              </a:ext>
            </a:extLst>
          </p:cNvPr>
          <p:cNvSpPr txBox="1"/>
          <p:nvPr/>
        </p:nvSpPr>
        <p:spPr>
          <a:xfrm>
            <a:off x="9419208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CE6DEEC-F4D5-4E70-9136-F926341BB121}"/>
              </a:ext>
            </a:extLst>
          </p:cNvPr>
          <p:cNvSpPr txBox="1"/>
          <p:nvPr/>
        </p:nvSpPr>
        <p:spPr>
          <a:xfrm>
            <a:off x="543018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1D1B75D-B825-4AD1-AF9B-95477CED5A3D}"/>
              </a:ext>
            </a:extLst>
          </p:cNvPr>
          <p:cNvSpPr txBox="1"/>
          <p:nvPr/>
        </p:nvSpPr>
        <p:spPr>
          <a:xfrm>
            <a:off x="3570303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472F1A2-CFAB-456A-9664-020550244CCE}"/>
              </a:ext>
            </a:extLst>
          </p:cNvPr>
          <p:cNvSpPr txBox="1"/>
          <p:nvPr/>
        </p:nvSpPr>
        <p:spPr>
          <a:xfrm>
            <a:off x="7380303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51B1581-9866-4241-9AA3-200A55F7A826}"/>
              </a:ext>
            </a:extLst>
          </p:cNvPr>
          <p:cNvSpPr txBox="1"/>
          <p:nvPr/>
        </p:nvSpPr>
        <p:spPr>
          <a:xfrm>
            <a:off x="5384487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8F49C2F-E71D-47CC-A4E9-D3E75B61C1DF}"/>
              </a:ext>
            </a:extLst>
          </p:cNvPr>
          <p:cNvSpPr txBox="1"/>
          <p:nvPr/>
        </p:nvSpPr>
        <p:spPr>
          <a:xfrm>
            <a:off x="2265196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6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9A06AB4-3C7E-4840-8D0F-E11B3B07A3AE}"/>
              </a:ext>
            </a:extLst>
          </p:cNvPr>
          <p:cNvSpPr txBox="1"/>
          <p:nvPr/>
        </p:nvSpPr>
        <p:spPr>
          <a:xfrm>
            <a:off x="9861793" y="4234648"/>
            <a:ext cx="143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ABRAHAM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BDEADE6-EF00-4CEC-BBC8-852844406124}"/>
              </a:ext>
            </a:extLst>
          </p:cNvPr>
          <p:cNvSpPr txBox="1"/>
          <p:nvPr/>
        </p:nvSpPr>
        <p:spPr>
          <a:xfrm>
            <a:off x="725010" y="4234647"/>
            <a:ext cx="107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MOJSIJE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7F666CD-4BF4-4668-A824-AC60FDC3F8B8}"/>
              </a:ext>
            </a:extLst>
          </p:cNvPr>
          <p:cNvSpPr txBox="1"/>
          <p:nvPr/>
        </p:nvSpPr>
        <p:spPr>
          <a:xfrm>
            <a:off x="4232519" y="4243535"/>
            <a:ext cx="56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ELI 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9C7D79D3-3464-41D7-A27F-F8DECB8AFD97}"/>
              </a:ext>
            </a:extLst>
          </p:cNvPr>
          <p:cNvSpPr txBox="1"/>
          <p:nvPr/>
        </p:nvSpPr>
        <p:spPr>
          <a:xfrm>
            <a:off x="7910005" y="4234647"/>
            <a:ext cx="143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SAMUEL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86868E69-C9F5-499A-8894-8A8E215CACB5}"/>
              </a:ext>
            </a:extLst>
          </p:cNvPr>
          <p:cNvSpPr txBox="1"/>
          <p:nvPr/>
        </p:nvSpPr>
        <p:spPr>
          <a:xfrm>
            <a:off x="5928985" y="4234646"/>
            <a:ext cx="93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DAVID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341A6AA-3C5D-4367-87C0-306D9B4BBAA4}"/>
              </a:ext>
            </a:extLst>
          </p:cNvPr>
          <p:cNvSpPr txBox="1"/>
          <p:nvPr/>
        </p:nvSpPr>
        <p:spPr>
          <a:xfrm>
            <a:off x="2342045" y="4225777"/>
            <a:ext cx="119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SALOMON</a:t>
            </a:r>
          </a:p>
        </p:txBody>
      </p: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5EA34B13-E361-44B9-B2AA-A1F55AA2505D}"/>
              </a:ext>
            </a:extLst>
          </p:cNvPr>
          <p:cNvCxnSpPr>
            <a:cxnSpLocks/>
          </p:cNvCxnSpPr>
          <p:nvPr/>
        </p:nvCxnSpPr>
        <p:spPr>
          <a:xfrm flipH="1">
            <a:off x="447040" y="4401003"/>
            <a:ext cx="9402916" cy="750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02CDF33-72F7-480C-9512-ADEB7E304C3D}"/>
              </a:ext>
            </a:extLst>
          </p:cNvPr>
          <p:cNvSpPr txBox="1"/>
          <p:nvPr/>
        </p:nvSpPr>
        <p:spPr>
          <a:xfrm>
            <a:off x="-101601" y="5271442"/>
            <a:ext cx="21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oko 1850. pr. Kr.</a:t>
            </a:r>
          </a:p>
        </p:txBody>
      </p:sp>
      <p:cxnSp>
        <p:nvCxnSpPr>
          <p:cNvPr id="22" name="Ravni poveznik sa strelicom 21">
            <a:extLst>
              <a:ext uri="{FF2B5EF4-FFF2-40B4-BE49-F238E27FC236}">
                <a16:creationId xmlns:a16="http://schemas.microsoft.com/office/drawing/2014/main" id="{30CD92B8-1490-46B4-8899-9F3C3FFC143F}"/>
              </a:ext>
            </a:extLst>
          </p:cNvPr>
          <p:cNvCxnSpPr>
            <a:cxnSpLocks/>
          </p:cNvCxnSpPr>
          <p:nvPr/>
        </p:nvCxnSpPr>
        <p:spPr>
          <a:xfrm>
            <a:off x="1940560" y="4401003"/>
            <a:ext cx="4307840" cy="750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D8C7A459-42DA-4D29-A325-C2AD068DFDA3}"/>
              </a:ext>
            </a:extLst>
          </p:cNvPr>
          <p:cNvSpPr txBox="1"/>
          <p:nvPr/>
        </p:nvSpPr>
        <p:spPr>
          <a:xfrm>
            <a:off x="5566479" y="5259684"/>
            <a:ext cx="152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13. st. Pr. Kr.</a:t>
            </a:r>
          </a:p>
        </p:txBody>
      </p:sp>
      <p:cxnSp>
        <p:nvCxnSpPr>
          <p:cNvPr id="27" name="Ravni poveznik sa strelicom 26">
            <a:extLst>
              <a:ext uri="{FF2B5EF4-FFF2-40B4-BE49-F238E27FC236}">
                <a16:creationId xmlns:a16="http://schemas.microsoft.com/office/drawing/2014/main" id="{F5A5B6E8-D02E-451C-B0AC-C7E46EC00FB4}"/>
              </a:ext>
            </a:extLst>
          </p:cNvPr>
          <p:cNvCxnSpPr/>
          <p:nvPr/>
        </p:nvCxnSpPr>
        <p:spPr>
          <a:xfrm>
            <a:off x="5148498" y="4428201"/>
            <a:ext cx="3480598" cy="722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avni poveznik sa strelicom 28">
            <a:extLst>
              <a:ext uri="{FF2B5EF4-FFF2-40B4-BE49-F238E27FC236}">
                <a16:creationId xmlns:a16="http://schemas.microsoft.com/office/drawing/2014/main" id="{8B41383F-F5DA-4593-BDA5-6453888DD70E}"/>
              </a:ext>
            </a:extLst>
          </p:cNvPr>
          <p:cNvCxnSpPr/>
          <p:nvPr/>
        </p:nvCxnSpPr>
        <p:spPr>
          <a:xfrm flipH="1">
            <a:off x="8674545" y="4611726"/>
            <a:ext cx="308913" cy="539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Ravni poveznik sa strelicom 30">
            <a:extLst>
              <a:ext uri="{FF2B5EF4-FFF2-40B4-BE49-F238E27FC236}">
                <a16:creationId xmlns:a16="http://schemas.microsoft.com/office/drawing/2014/main" id="{6CE449B0-FAE9-4CA2-A9F0-4F14FCA7EB59}"/>
              </a:ext>
            </a:extLst>
          </p:cNvPr>
          <p:cNvCxnSpPr/>
          <p:nvPr/>
        </p:nvCxnSpPr>
        <p:spPr>
          <a:xfrm>
            <a:off x="7091169" y="4428201"/>
            <a:ext cx="1887215" cy="722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Ravni poveznik sa strelicom 32">
            <a:extLst>
              <a:ext uri="{FF2B5EF4-FFF2-40B4-BE49-F238E27FC236}">
                <a16:creationId xmlns:a16="http://schemas.microsoft.com/office/drawing/2014/main" id="{9F9D6141-31F5-41A1-B3BD-7E1A1039D9D5}"/>
              </a:ext>
            </a:extLst>
          </p:cNvPr>
          <p:cNvCxnSpPr/>
          <p:nvPr/>
        </p:nvCxnSpPr>
        <p:spPr>
          <a:xfrm>
            <a:off x="3640003" y="4428201"/>
            <a:ext cx="6221790" cy="1309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555369D2-EA72-4DD2-8C34-0E0A7D28AE3B}"/>
              </a:ext>
            </a:extLst>
          </p:cNvPr>
          <p:cNvSpPr txBox="1"/>
          <p:nvPr/>
        </p:nvSpPr>
        <p:spPr>
          <a:xfrm>
            <a:off x="8337871" y="5271442"/>
            <a:ext cx="174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oko 1000. pr. Kr.</a:t>
            </a:r>
          </a:p>
        </p:txBody>
      </p:sp>
    </p:spTree>
    <p:extLst>
      <p:ext uri="{BB962C8B-B14F-4D97-AF65-F5344CB8AC3E}">
        <p14:creationId xmlns:p14="http://schemas.microsoft.com/office/powerpoint/2010/main" val="3616145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3A357FC-4C0B-4AFF-A08B-4A4B27C50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1299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43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3A357FC-4C0B-4AFF-A08B-4A4B27C50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1299262" cy="68580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D4DC2DCF-BB6B-4EEB-BCBB-A0D33BCB37BE}"/>
              </a:ext>
            </a:extLst>
          </p:cNvPr>
          <p:cNvSpPr txBox="1"/>
          <p:nvPr/>
        </p:nvSpPr>
        <p:spPr>
          <a:xfrm>
            <a:off x="568960" y="2272715"/>
            <a:ext cx="11054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Poslušaj, sine moj, pouku oca svoga i ne odbacuj naputka svoje majke!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3A357FC-4C0B-4AFF-A08B-4A4B27C50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1299262" cy="68580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D4DC2DCF-BB6B-4EEB-BCBB-A0D33BCB37BE}"/>
              </a:ext>
            </a:extLst>
          </p:cNvPr>
          <p:cNvSpPr txBox="1"/>
          <p:nvPr/>
        </p:nvSpPr>
        <p:spPr>
          <a:xfrm>
            <a:off x="568960" y="2272715"/>
            <a:ext cx="11054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Poslušaj, sine moj, pouku oca svoga i ne odbacuj naputka svoje majke!</a:t>
            </a:r>
            <a:endParaRPr lang="hr-HR" sz="24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308EAAA-380E-4B90-9CC6-DD0077EB9083}"/>
              </a:ext>
            </a:extLst>
          </p:cNvPr>
          <p:cNvSpPr txBox="1"/>
          <p:nvPr/>
        </p:nvSpPr>
        <p:spPr>
          <a:xfrm>
            <a:off x="568960" y="3248075"/>
            <a:ext cx="10617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Drži daleko od sebe lažna usta i udalji od sebe usne prijevarne.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83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3A357FC-4C0B-4AFF-A08B-4A4B27C50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1299262" cy="68580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D4DC2DCF-BB6B-4EEB-BCBB-A0D33BCB37BE}"/>
              </a:ext>
            </a:extLst>
          </p:cNvPr>
          <p:cNvSpPr txBox="1"/>
          <p:nvPr/>
        </p:nvSpPr>
        <p:spPr>
          <a:xfrm>
            <a:off x="568960" y="2272715"/>
            <a:ext cx="11054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Poslušaj, sine moj, pouku oca svoga i ne odbacuj naputka svoje majke!</a:t>
            </a:r>
            <a:endParaRPr lang="hr-HR" sz="24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308EAAA-380E-4B90-9CC6-DD0077EB9083}"/>
              </a:ext>
            </a:extLst>
          </p:cNvPr>
          <p:cNvSpPr txBox="1"/>
          <p:nvPr/>
        </p:nvSpPr>
        <p:spPr>
          <a:xfrm>
            <a:off x="568960" y="3248075"/>
            <a:ext cx="10617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Drži daleko od sebe lažna usta i udalji od sebe usne prijevarne.</a:t>
            </a:r>
            <a:endParaRPr lang="hr-HR" sz="24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380E0C6-1AAA-40EE-9F2A-168ABDBDE36F}"/>
              </a:ext>
            </a:extLst>
          </p:cNvPr>
          <p:cNvSpPr txBox="1"/>
          <p:nvPr/>
        </p:nvSpPr>
        <p:spPr>
          <a:xfrm>
            <a:off x="568960" y="4253915"/>
            <a:ext cx="10302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Lijena ruka osiromašuje čovjeka, a marljiva ga obogaćuje.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43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3A357FC-4C0B-4AFF-A08B-4A4B27C50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1299262" cy="68580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D4DC2DCF-BB6B-4EEB-BCBB-A0D33BCB37BE}"/>
              </a:ext>
            </a:extLst>
          </p:cNvPr>
          <p:cNvSpPr txBox="1"/>
          <p:nvPr/>
        </p:nvSpPr>
        <p:spPr>
          <a:xfrm>
            <a:off x="568960" y="2272715"/>
            <a:ext cx="11054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Poslušaj, sine moj, pouku oca svoga i ne odbacuj naputka svoje majke!</a:t>
            </a:r>
            <a:endParaRPr lang="hr-HR" sz="24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308EAAA-380E-4B90-9CC6-DD0077EB9083}"/>
              </a:ext>
            </a:extLst>
          </p:cNvPr>
          <p:cNvSpPr txBox="1"/>
          <p:nvPr/>
        </p:nvSpPr>
        <p:spPr>
          <a:xfrm>
            <a:off x="568960" y="3248075"/>
            <a:ext cx="10617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Drži daleko od sebe lažna usta i udalji od sebe usne prijevarne.</a:t>
            </a:r>
            <a:endParaRPr lang="hr-HR" sz="24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380E0C6-1AAA-40EE-9F2A-168ABDBDE36F}"/>
              </a:ext>
            </a:extLst>
          </p:cNvPr>
          <p:cNvSpPr txBox="1"/>
          <p:nvPr/>
        </p:nvSpPr>
        <p:spPr>
          <a:xfrm>
            <a:off x="568960" y="4253915"/>
            <a:ext cx="10302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Lijena ruka osiromašuje čovjeka, a marljiva ga obogaćuje.</a:t>
            </a:r>
            <a:endParaRPr lang="hr-HR" sz="24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A611B3D-FB43-4632-9840-EAFA3E1A32E9}"/>
              </a:ext>
            </a:extLst>
          </p:cNvPr>
          <p:cNvSpPr txBox="1"/>
          <p:nvPr/>
        </p:nvSpPr>
        <p:spPr>
          <a:xfrm>
            <a:off x="568960" y="5140459"/>
            <a:ext cx="1097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Ima prijatelja koji vode u propast, a ima i prijatelja privrženijih od brata.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03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3A357FC-4C0B-4AFF-A08B-4A4B27C50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1299262" cy="68580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D4DC2DCF-BB6B-4EEB-BCBB-A0D33BCB37BE}"/>
              </a:ext>
            </a:extLst>
          </p:cNvPr>
          <p:cNvSpPr txBox="1"/>
          <p:nvPr/>
        </p:nvSpPr>
        <p:spPr>
          <a:xfrm>
            <a:off x="568960" y="2272715"/>
            <a:ext cx="11054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Poslušaj, sine moj, pouku oca svoga i ne odbacuj naputka svoje majke!</a:t>
            </a:r>
            <a:endParaRPr lang="hr-HR" sz="24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308EAAA-380E-4B90-9CC6-DD0077EB9083}"/>
              </a:ext>
            </a:extLst>
          </p:cNvPr>
          <p:cNvSpPr txBox="1"/>
          <p:nvPr/>
        </p:nvSpPr>
        <p:spPr>
          <a:xfrm>
            <a:off x="568960" y="3248075"/>
            <a:ext cx="10617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Drži daleko od sebe lažna usta i udalji od sebe usne prijevarne.</a:t>
            </a:r>
            <a:endParaRPr lang="hr-HR" sz="24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380E0C6-1AAA-40EE-9F2A-168ABDBDE36F}"/>
              </a:ext>
            </a:extLst>
          </p:cNvPr>
          <p:cNvSpPr txBox="1"/>
          <p:nvPr/>
        </p:nvSpPr>
        <p:spPr>
          <a:xfrm>
            <a:off x="568960" y="4253915"/>
            <a:ext cx="10302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Lijena ruka osiromašuje čovjeka, a marljiva ga obogaćuje.</a:t>
            </a:r>
            <a:endParaRPr lang="hr-HR" sz="24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A611B3D-FB43-4632-9840-EAFA3E1A32E9}"/>
              </a:ext>
            </a:extLst>
          </p:cNvPr>
          <p:cNvSpPr txBox="1"/>
          <p:nvPr/>
        </p:nvSpPr>
        <p:spPr>
          <a:xfrm>
            <a:off x="568960" y="5140459"/>
            <a:ext cx="1097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Ima prijatelja koji vode u propast, a ima i prijatelja privrženijih od brata.</a:t>
            </a:r>
            <a:endParaRPr lang="hr-HR" sz="2400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59C8D80-2B56-455B-B319-F2ECD73985D7}"/>
              </a:ext>
            </a:extLst>
          </p:cNvPr>
          <p:cNvSpPr txBox="1"/>
          <p:nvPr/>
        </p:nvSpPr>
        <p:spPr>
          <a:xfrm>
            <a:off x="568960" y="6076519"/>
            <a:ext cx="1143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Slušaj savjet i primaj pouku, kako bi naposljetku postao mudar.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8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keč, crtež, jednostavni crteži s par linija&#10;&#10;Opis je automatski generiran">
            <a:extLst>
              <a:ext uri="{FF2B5EF4-FFF2-40B4-BE49-F238E27FC236}">
                <a16:creationId xmlns:a16="http://schemas.microsoft.com/office/drawing/2014/main" id="{846E92FB-9105-48E6-AC08-9D874B00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047576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9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keč, crtež, jednostavni crteži s par linija&#10;&#10;Opis je automatski generiran">
            <a:extLst>
              <a:ext uri="{FF2B5EF4-FFF2-40B4-BE49-F238E27FC236}">
                <a16:creationId xmlns:a16="http://schemas.microsoft.com/office/drawing/2014/main" id="{846E92FB-9105-48E6-AC08-9D874B00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047576" cy="6276975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AB6819A2-0778-48FD-92B4-FF24D1813CDA}"/>
              </a:ext>
            </a:extLst>
          </p:cNvPr>
          <p:cNvSpPr txBox="1"/>
          <p:nvPr/>
        </p:nvSpPr>
        <p:spPr>
          <a:xfrm>
            <a:off x="9419208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6902786-E6DD-4658-AF4A-82E397F19DF3}"/>
              </a:ext>
            </a:extLst>
          </p:cNvPr>
          <p:cNvSpPr txBox="1"/>
          <p:nvPr/>
        </p:nvSpPr>
        <p:spPr>
          <a:xfrm>
            <a:off x="9861793" y="4234648"/>
            <a:ext cx="143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ABRAHAM</a:t>
            </a:r>
          </a:p>
        </p:txBody>
      </p:sp>
    </p:spTree>
    <p:extLst>
      <p:ext uri="{BB962C8B-B14F-4D97-AF65-F5344CB8AC3E}">
        <p14:creationId xmlns:p14="http://schemas.microsoft.com/office/powerpoint/2010/main" val="255783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keč, crtež, jednostavni crteži s par linija&#10;&#10;Opis je automatski generiran">
            <a:extLst>
              <a:ext uri="{FF2B5EF4-FFF2-40B4-BE49-F238E27FC236}">
                <a16:creationId xmlns:a16="http://schemas.microsoft.com/office/drawing/2014/main" id="{846E92FB-9105-48E6-AC08-9D874B00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047576" cy="6276975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AB6819A2-0778-48FD-92B4-FF24D1813CDA}"/>
              </a:ext>
            </a:extLst>
          </p:cNvPr>
          <p:cNvSpPr txBox="1"/>
          <p:nvPr/>
        </p:nvSpPr>
        <p:spPr>
          <a:xfrm>
            <a:off x="9419208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CE6DEEC-F4D5-4E70-9136-F926341BB121}"/>
              </a:ext>
            </a:extLst>
          </p:cNvPr>
          <p:cNvSpPr txBox="1"/>
          <p:nvPr/>
        </p:nvSpPr>
        <p:spPr>
          <a:xfrm>
            <a:off x="543018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238497F0-9FAD-4FE1-9B34-04F5FA68E4A6}"/>
              </a:ext>
            </a:extLst>
          </p:cNvPr>
          <p:cNvSpPr txBox="1"/>
          <p:nvPr/>
        </p:nvSpPr>
        <p:spPr>
          <a:xfrm>
            <a:off x="9861793" y="4234648"/>
            <a:ext cx="143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ABRAHAM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19222F7-553C-41FB-AA5F-028655F0836D}"/>
              </a:ext>
            </a:extLst>
          </p:cNvPr>
          <p:cNvSpPr txBox="1"/>
          <p:nvPr/>
        </p:nvSpPr>
        <p:spPr>
          <a:xfrm>
            <a:off x="725010" y="4234647"/>
            <a:ext cx="107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MOJSIJE</a:t>
            </a:r>
          </a:p>
        </p:txBody>
      </p:sp>
    </p:spTree>
    <p:extLst>
      <p:ext uri="{BB962C8B-B14F-4D97-AF65-F5344CB8AC3E}">
        <p14:creationId xmlns:p14="http://schemas.microsoft.com/office/powerpoint/2010/main" val="333157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keč, crtež, jednostavni crteži s par linija&#10;&#10;Opis je automatski generiran">
            <a:extLst>
              <a:ext uri="{FF2B5EF4-FFF2-40B4-BE49-F238E27FC236}">
                <a16:creationId xmlns:a16="http://schemas.microsoft.com/office/drawing/2014/main" id="{846E92FB-9105-48E6-AC08-9D874B00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047576" cy="6276975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AB6819A2-0778-48FD-92B4-FF24D1813CDA}"/>
              </a:ext>
            </a:extLst>
          </p:cNvPr>
          <p:cNvSpPr txBox="1"/>
          <p:nvPr/>
        </p:nvSpPr>
        <p:spPr>
          <a:xfrm>
            <a:off x="9419208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CE6DEEC-F4D5-4E70-9136-F926341BB121}"/>
              </a:ext>
            </a:extLst>
          </p:cNvPr>
          <p:cNvSpPr txBox="1"/>
          <p:nvPr/>
        </p:nvSpPr>
        <p:spPr>
          <a:xfrm>
            <a:off x="543018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1D1B75D-B825-4AD1-AF9B-95477CED5A3D}"/>
              </a:ext>
            </a:extLst>
          </p:cNvPr>
          <p:cNvSpPr txBox="1"/>
          <p:nvPr/>
        </p:nvSpPr>
        <p:spPr>
          <a:xfrm>
            <a:off x="3570303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BA0AB7D-31F0-4EE9-AA06-63CBAC4DC8B2}"/>
              </a:ext>
            </a:extLst>
          </p:cNvPr>
          <p:cNvSpPr txBox="1"/>
          <p:nvPr/>
        </p:nvSpPr>
        <p:spPr>
          <a:xfrm>
            <a:off x="9861793" y="4234648"/>
            <a:ext cx="143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ABRAHAM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A1CBB75E-9A33-41B7-ABFB-361D39A17F4D}"/>
              </a:ext>
            </a:extLst>
          </p:cNvPr>
          <p:cNvSpPr txBox="1"/>
          <p:nvPr/>
        </p:nvSpPr>
        <p:spPr>
          <a:xfrm>
            <a:off x="725010" y="4234647"/>
            <a:ext cx="107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MOJSIJE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9A75C09-5E3C-494D-B712-01F86C960F88}"/>
              </a:ext>
            </a:extLst>
          </p:cNvPr>
          <p:cNvSpPr txBox="1"/>
          <p:nvPr/>
        </p:nvSpPr>
        <p:spPr>
          <a:xfrm>
            <a:off x="4232519" y="4243535"/>
            <a:ext cx="56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ELI </a:t>
            </a:r>
          </a:p>
        </p:txBody>
      </p:sp>
    </p:spTree>
    <p:extLst>
      <p:ext uri="{BB962C8B-B14F-4D97-AF65-F5344CB8AC3E}">
        <p14:creationId xmlns:p14="http://schemas.microsoft.com/office/powerpoint/2010/main" val="148943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keč, crtež, jednostavni crteži s par linija&#10;&#10;Opis je automatski generiran">
            <a:extLst>
              <a:ext uri="{FF2B5EF4-FFF2-40B4-BE49-F238E27FC236}">
                <a16:creationId xmlns:a16="http://schemas.microsoft.com/office/drawing/2014/main" id="{846E92FB-9105-48E6-AC08-9D874B00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047576" cy="6276975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AB6819A2-0778-48FD-92B4-FF24D1813CDA}"/>
              </a:ext>
            </a:extLst>
          </p:cNvPr>
          <p:cNvSpPr txBox="1"/>
          <p:nvPr/>
        </p:nvSpPr>
        <p:spPr>
          <a:xfrm>
            <a:off x="9419208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CE6DEEC-F4D5-4E70-9136-F926341BB121}"/>
              </a:ext>
            </a:extLst>
          </p:cNvPr>
          <p:cNvSpPr txBox="1"/>
          <p:nvPr/>
        </p:nvSpPr>
        <p:spPr>
          <a:xfrm>
            <a:off x="543018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1D1B75D-B825-4AD1-AF9B-95477CED5A3D}"/>
              </a:ext>
            </a:extLst>
          </p:cNvPr>
          <p:cNvSpPr txBox="1"/>
          <p:nvPr/>
        </p:nvSpPr>
        <p:spPr>
          <a:xfrm>
            <a:off x="3570303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472F1A2-CFAB-456A-9664-020550244CCE}"/>
              </a:ext>
            </a:extLst>
          </p:cNvPr>
          <p:cNvSpPr txBox="1"/>
          <p:nvPr/>
        </p:nvSpPr>
        <p:spPr>
          <a:xfrm>
            <a:off x="7380303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EFCE571-5EF9-4DC7-9931-B50FB7113632}"/>
              </a:ext>
            </a:extLst>
          </p:cNvPr>
          <p:cNvSpPr txBox="1"/>
          <p:nvPr/>
        </p:nvSpPr>
        <p:spPr>
          <a:xfrm>
            <a:off x="9861793" y="4234648"/>
            <a:ext cx="143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ABRAHAM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95C920E-485C-4514-8054-DA9FBE29CBB5}"/>
              </a:ext>
            </a:extLst>
          </p:cNvPr>
          <p:cNvSpPr txBox="1"/>
          <p:nvPr/>
        </p:nvSpPr>
        <p:spPr>
          <a:xfrm>
            <a:off x="725010" y="4234647"/>
            <a:ext cx="107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MOJSIJE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6B32999A-5913-4AC8-9AA7-1969898E07AD}"/>
              </a:ext>
            </a:extLst>
          </p:cNvPr>
          <p:cNvSpPr txBox="1"/>
          <p:nvPr/>
        </p:nvSpPr>
        <p:spPr>
          <a:xfrm>
            <a:off x="7910005" y="4234647"/>
            <a:ext cx="143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SAMUEL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DA0218C1-8A1A-46E9-839A-D61C2697BD46}"/>
              </a:ext>
            </a:extLst>
          </p:cNvPr>
          <p:cNvSpPr txBox="1"/>
          <p:nvPr/>
        </p:nvSpPr>
        <p:spPr>
          <a:xfrm>
            <a:off x="4232519" y="4243535"/>
            <a:ext cx="56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ELI </a:t>
            </a:r>
          </a:p>
        </p:txBody>
      </p:sp>
    </p:spTree>
    <p:extLst>
      <p:ext uri="{BB962C8B-B14F-4D97-AF65-F5344CB8AC3E}">
        <p14:creationId xmlns:p14="http://schemas.microsoft.com/office/powerpoint/2010/main" val="401718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keč, crtež, jednostavni crteži s par linija&#10;&#10;Opis je automatski generiran">
            <a:extLst>
              <a:ext uri="{FF2B5EF4-FFF2-40B4-BE49-F238E27FC236}">
                <a16:creationId xmlns:a16="http://schemas.microsoft.com/office/drawing/2014/main" id="{846E92FB-9105-48E6-AC08-9D874B00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047576" cy="6276975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AB6819A2-0778-48FD-92B4-FF24D1813CDA}"/>
              </a:ext>
            </a:extLst>
          </p:cNvPr>
          <p:cNvSpPr txBox="1"/>
          <p:nvPr/>
        </p:nvSpPr>
        <p:spPr>
          <a:xfrm>
            <a:off x="9419208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CE6DEEC-F4D5-4E70-9136-F926341BB121}"/>
              </a:ext>
            </a:extLst>
          </p:cNvPr>
          <p:cNvSpPr txBox="1"/>
          <p:nvPr/>
        </p:nvSpPr>
        <p:spPr>
          <a:xfrm>
            <a:off x="543018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1D1B75D-B825-4AD1-AF9B-95477CED5A3D}"/>
              </a:ext>
            </a:extLst>
          </p:cNvPr>
          <p:cNvSpPr txBox="1"/>
          <p:nvPr/>
        </p:nvSpPr>
        <p:spPr>
          <a:xfrm>
            <a:off x="3570303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472F1A2-CFAB-456A-9664-020550244CCE}"/>
              </a:ext>
            </a:extLst>
          </p:cNvPr>
          <p:cNvSpPr txBox="1"/>
          <p:nvPr/>
        </p:nvSpPr>
        <p:spPr>
          <a:xfrm>
            <a:off x="7380303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51B1581-9866-4241-9AA3-200A55F7A826}"/>
              </a:ext>
            </a:extLst>
          </p:cNvPr>
          <p:cNvSpPr txBox="1"/>
          <p:nvPr/>
        </p:nvSpPr>
        <p:spPr>
          <a:xfrm>
            <a:off x="5384487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4A8B61D-0567-4878-9D92-F1AD3E7913E0}"/>
              </a:ext>
            </a:extLst>
          </p:cNvPr>
          <p:cNvSpPr txBox="1"/>
          <p:nvPr/>
        </p:nvSpPr>
        <p:spPr>
          <a:xfrm>
            <a:off x="9861793" y="4234648"/>
            <a:ext cx="143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ABRAHAM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5763400-4610-45D7-8B40-BCF58BAF8CD1}"/>
              </a:ext>
            </a:extLst>
          </p:cNvPr>
          <p:cNvSpPr txBox="1"/>
          <p:nvPr/>
        </p:nvSpPr>
        <p:spPr>
          <a:xfrm>
            <a:off x="725010" y="4234647"/>
            <a:ext cx="107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MOJSIJE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DBFC093-FB5A-4CBF-B3BF-AD2BA8E6B115}"/>
              </a:ext>
            </a:extLst>
          </p:cNvPr>
          <p:cNvSpPr txBox="1"/>
          <p:nvPr/>
        </p:nvSpPr>
        <p:spPr>
          <a:xfrm>
            <a:off x="4232519" y="4243535"/>
            <a:ext cx="56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ELI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6DDDAFD6-C886-4750-A5E7-D16A648A55BF}"/>
              </a:ext>
            </a:extLst>
          </p:cNvPr>
          <p:cNvSpPr txBox="1"/>
          <p:nvPr/>
        </p:nvSpPr>
        <p:spPr>
          <a:xfrm>
            <a:off x="7799214" y="4234646"/>
            <a:ext cx="143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SAMUEL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FCB37424-6614-46FF-A8E6-6028056E7B42}"/>
              </a:ext>
            </a:extLst>
          </p:cNvPr>
          <p:cNvSpPr txBox="1"/>
          <p:nvPr/>
        </p:nvSpPr>
        <p:spPr>
          <a:xfrm>
            <a:off x="5928985" y="4234646"/>
            <a:ext cx="93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DAVID</a:t>
            </a:r>
          </a:p>
        </p:txBody>
      </p:sp>
    </p:spTree>
    <p:extLst>
      <p:ext uri="{BB962C8B-B14F-4D97-AF65-F5344CB8AC3E}">
        <p14:creationId xmlns:p14="http://schemas.microsoft.com/office/powerpoint/2010/main" val="356134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keč, crtež, jednostavni crteži s par linija&#10;&#10;Opis je automatski generiran">
            <a:extLst>
              <a:ext uri="{FF2B5EF4-FFF2-40B4-BE49-F238E27FC236}">
                <a16:creationId xmlns:a16="http://schemas.microsoft.com/office/drawing/2014/main" id="{846E92FB-9105-48E6-AC08-9D874B00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047576" cy="6276975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AB6819A2-0778-48FD-92B4-FF24D1813CDA}"/>
              </a:ext>
            </a:extLst>
          </p:cNvPr>
          <p:cNvSpPr txBox="1"/>
          <p:nvPr/>
        </p:nvSpPr>
        <p:spPr>
          <a:xfrm>
            <a:off x="9419208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CE6DEEC-F4D5-4E70-9136-F926341BB121}"/>
              </a:ext>
            </a:extLst>
          </p:cNvPr>
          <p:cNvSpPr txBox="1"/>
          <p:nvPr/>
        </p:nvSpPr>
        <p:spPr>
          <a:xfrm>
            <a:off x="543018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1D1B75D-B825-4AD1-AF9B-95477CED5A3D}"/>
              </a:ext>
            </a:extLst>
          </p:cNvPr>
          <p:cNvSpPr txBox="1"/>
          <p:nvPr/>
        </p:nvSpPr>
        <p:spPr>
          <a:xfrm>
            <a:off x="3570303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472F1A2-CFAB-456A-9664-020550244CCE}"/>
              </a:ext>
            </a:extLst>
          </p:cNvPr>
          <p:cNvSpPr txBox="1"/>
          <p:nvPr/>
        </p:nvSpPr>
        <p:spPr>
          <a:xfrm>
            <a:off x="7380303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51B1581-9866-4241-9AA3-200A55F7A826}"/>
              </a:ext>
            </a:extLst>
          </p:cNvPr>
          <p:cNvSpPr txBox="1"/>
          <p:nvPr/>
        </p:nvSpPr>
        <p:spPr>
          <a:xfrm>
            <a:off x="5384487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8F49C2F-E71D-47CC-A4E9-D3E75B61C1DF}"/>
              </a:ext>
            </a:extLst>
          </p:cNvPr>
          <p:cNvSpPr txBox="1"/>
          <p:nvPr/>
        </p:nvSpPr>
        <p:spPr>
          <a:xfrm>
            <a:off x="2265196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6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9A06AB4-3C7E-4840-8D0F-E11B3B07A3AE}"/>
              </a:ext>
            </a:extLst>
          </p:cNvPr>
          <p:cNvSpPr txBox="1"/>
          <p:nvPr/>
        </p:nvSpPr>
        <p:spPr>
          <a:xfrm>
            <a:off x="9861793" y="4234648"/>
            <a:ext cx="143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ABRAHAM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BDEADE6-EF00-4CEC-BBC8-852844406124}"/>
              </a:ext>
            </a:extLst>
          </p:cNvPr>
          <p:cNvSpPr txBox="1"/>
          <p:nvPr/>
        </p:nvSpPr>
        <p:spPr>
          <a:xfrm>
            <a:off x="725010" y="4234647"/>
            <a:ext cx="107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MOJSIJE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7F666CD-4BF4-4668-A824-AC60FDC3F8B8}"/>
              </a:ext>
            </a:extLst>
          </p:cNvPr>
          <p:cNvSpPr txBox="1"/>
          <p:nvPr/>
        </p:nvSpPr>
        <p:spPr>
          <a:xfrm>
            <a:off x="4232519" y="4243535"/>
            <a:ext cx="56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ELI 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9C7D79D3-3464-41D7-A27F-F8DECB8AFD97}"/>
              </a:ext>
            </a:extLst>
          </p:cNvPr>
          <p:cNvSpPr txBox="1"/>
          <p:nvPr/>
        </p:nvSpPr>
        <p:spPr>
          <a:xfrm>
            <a:off x="7910005" y="4234647"/>
            <a:ext cx="143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SAMUEL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86868E69-C9F5-499A-8894-8A8E215CACB5}"/>
              </a:ext>
            </a:extLst>
          </p:cNvPr>
          <p:cNvSpPr txBox="1"/>
          <p:nvPr/>
        </p:nvSpPr>
        <p:spPr>
          <a:xfrm>
            <a:off x="5928985" y="4234646"/>
            <a:ext cx="93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DAVID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341A6AA-3C5D-4367-87C0-306D9B4BBAA4}"/>
              </a:ext>
            </a:extLst>
          </p:cNvPr>
          <p:cNvSpPr txBox="1"/>
          <p:nvPr/>
        </p:nvSpPr>
        <p:spPr>
          <a:xfrm>
            <a:off x="2342045" y="4225777"/>
            <a:ext cx="119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SALOMON</a:t>
            </a:r>
          </a:p>
        </p:txBody>
      </p:sp>
    </p:spTree>
    <p:extLst>
      <p:ext uri="{BB962C8B-B14F-4D97-AF65-F5344CB8AC3E}">
        <p14:creationId xmlns:p14="http://schemas.microsoft.com/office/powerpoint/2010/main" val="35645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keč, crtež, jednostavni crteži s par linija&#10;&#10;Opis je automatski generiran">
            <a:extLst>
              <a:ext uri="{FF2B5EF4-FFF2-40B4-BE49-F238E27FC236}">
                <a16:creationId xmlns:a16="http://schemas.microsoft.com/office/drawing/2014/main" id="{846E92FB-9105-48E6-AC08-9D874B00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047576" cy="6276975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AB6819A2-0778-48FD-92B4-FF24D1813CDA}"/>
              </a:ext>
            </a:extLst>
          </p:cNvPr>
          <p:cNvSpPr txBox="1"/>
          <p:nvPr/>
        </p:nvSpPr>
        <p:spPr>
          <a:xfrm>
            <a:off x="9419208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CE6DEEC-F4D5-4E70-9136-F926341BB121}"/>
              </a:ext>
            </a:extLst>
          </p:cNvPr>
          <p:cNvSpPr txBox="1"/>
          <p:nvPr/>
        </p:nvSpPr>
        <p:spPr>
          <a:xfrm>
            <a:off x="543018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1D1B75D-B825-4AD1-AF9B-95477CED5A3D}"/>
              </a:ext>
            </a:extLst>
          </p:cNvPr>
          <p:cNvSpPr txBox="1"/>
          <p:nvPr/>
        </p:nvSpPr>
        <p:spPr>
          <a:xfrm>
            <a:off x="3570303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472F1A2-CFAB-456A-9664-020550244CCE}"/>
              </a:ext>
            </a:extLst>
          </p:cNvPr>
          <p:cNvSpPr txBox="1"/>
          <p:nvPr/>
        </p:nvSpPr>
        <p:spPr>
          <a:xfrm>
            <a:off x="7380303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51B1581-9866-4241-9AA3-200A55F7A826}"/>
              </a:ext>
            </a:extLst>
          </p:cNvPr>
          <p:cNvSpPr txBox="1"/>
          <p:nvPr/>
        </p:nvSpPr>
        <p:spPr>
          <a:xfrm>
            <a:off x="5384487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8F49C2F-E71D-47CC-A4E9-D3E75B61C1DF}"/>
              </a:ext>
            </a:extLst>
          </p:cNvPr>
          <p:cNvSpPr txBox="1"/>
          <p:nvPr/>
        </p:nvSpPr>
        <p:spPr>
          <a:xfrm>
            <a:off x="2265196" y="2050742"/>
            <a:ext cx="36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6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9A06AB4-3C7E-4840-8D0F-E11B3B07A3AE}"/>
              </a:ext>
            </a:extLst>
          </p:cNvPr>
          <p:cNvSpPr txBox="1"/>
          <p:nvPr/>
        </p:nvSpPr>
        <p:spPr>
          <a:xfrm>
            <a:off x="9861793" y="4234648"/>
            <a:ext cx="143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ABRAHAM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BDEADE6-EF00-4CEC-BBC8-852844406124}"/>
              </a:ext>
            </a:extLst>
          </p:cNvPr>
          <p:cNvSpPr txBox="1"/>
          <p:nvPr/>
        </p:nvSpPr>
        <p:spPr>
          <a:xfrm>
            <a:off x="725010" y="4234647"/>
            <a:ext cx="107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MOJSIJE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7F666CD-4BF4-4668-A824-AC60FDC3F8B8}"/>
              </a:ext>
            </a:extLst>
          </p:cNvPr>
          <p:cNvSpPr txBox="1"/>
          <p:nvPr/>
        </p:nvSpPr>
        <p:spPr>
          <a:xfrm>
            <a:off x="4232519" y="4243535"/>
            <a:ext cx="56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ELI 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9C7D79D3-3464-41D7-A27F-F8DECB8AFD97}"/>
              </a:ext>
            </a:extLst>
          </p:cNvPr>
          <p:cNvSpPr txBox="1"/>
          <p:nvPr/>
        </p:nvSpPr>
        <p:spPr>
          <a:xfrm>
            <a:off x="7910005" y="4234647"/>
            <a:ext cx="143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SAMUEL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86868E69-C9F5-499A-8894-8A8E215CACB5}"/>
              </a:ext>
            </a:extLst>
          </p:cNvPr>
          <p:cNvSpPr txBox="1"/>
          <p:nvPr/>
        </p:nvSpPr>
        <p:spPr>
          <a:xfrm>
            <a:off x="5928985" y="4234646"/>
            <a:ext cx="93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DAVID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341A6AA-3C5D-4367-87C0-306D9B4BBAA4}"/>
              </a:ext>
            </a:extLst>
          </p:cNvPr>
          <p:cNvSpPr txBox="1"/>
          <p:nvPr/>
        </p:nvSpPr>
        <p:spPr>
          <a:xfrm>
            <a:off x="2342045" y="4225777"/>
            <a:ext cx="119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SALOMON</a:t>
            </a:r>
          </a:p>
        </p:txBody>
      </p: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5EA34B13-E361-44B9-B2AA-A1F55AA2505D}"/>
              </a:ext>
            </a:extLst>
          </p:cNvPr>
          <p:cNvCxnSpPr>
            <a:cxnSpLocks/>
          </p:cNvCxnSpPr>
          <p:nvPr/>
        </p:nvCxnSpPr>
        <p:spPr>
          <a:xfrm flipH="1">
            <a:off x="447040" y="4401003"/>
            <a:ext cx="9402916" cy="750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02CDF33-72F7-480C-9512-ADEB7E304C3D}"/>
              </a:ext>
            </a:extLst>
          </p:cNvPr>
          <p:cNvSpPr txBox="1"/>
          <p:nvPr/>
        </p:nvSpPr>
        <p:spPr>
          <a:xfrm>
            <a:off x="-101601" y="5271442"/>
            <a:ext cx="21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oko 1850. pr. Kr.</a:t>
            </a:r>
          </a:p>
        </p:txBody>
      </p:sp>
    </p:spTree>
    <p:extLst>
      <p:ext uri="{BB962C8B-B14F-4D97-AF65-F5344CB8AC3E}">
        <p14:creationId xmlns:p14="http://schemas.microsoft.com/office/powerpoint/2010/main" val="1809624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389</Words>
  <Application>Microsoft Office PowerPoint</Application>
  <PresentationFormat>Široki zaslon</PresentationFormat>
  <Paragraphs>129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5</cp:revision>
  <dcterms:created xsi:type="dcterms:W3CDTF">2024-02-27T07:16:44Z</dcterms:created>
  <dcterms:modified xsi:type="dcterms:W3CDTF">2024-02-27T07:50:16Z</dcterms:modified>
</cp:coreProperties>
</file>