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56" r:id="rId3"/>
    <p:sldId id="259" r:id="rId4"/>
    <p:sldId id="261" r:id="rId5"/>
    <p:sldId id="258" r:id="rId6"/>
    <p:sldId id="263" r:id="rId7"/>
    <p:sldId id="269" r:id="rId8"/>
    <p:sldId id="267" r:id="rId9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A9E40D5-F593-49B3-9D91-BFCFDC1C73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49B989F8-A90C-4CFD-BE7E-48E7321E04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B10C4EE7-01B8-4BF1-82B4-290CC54493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3F14F-A7EC-47AF-ADAD-5CFE8422D88D}" type="datetimeFigureOut">
              <a:rPr lang="hr-HR" smtClean="0"/>
              <a:t>29.11.2022.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E05235E8-5403-4B50-9EDA-28E376F33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EA3E6193-B863-4DB1-98BB-A573A41CF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75D09-8A23-4A90-8ED1-8B77D589534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811028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62DD728-C947-4FD4-89D1-DB94E55B8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646AB7F3-F7A0-469D-87C8-A80007D849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72E02604-F70E-4FC2-8408-F6A519FBC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3F14F-A7EC-47AF-ADAD-5CFE8422D88D}" type="datetimeFigureOut">
              <a:rPr lang="hr-HR" smtClean="0"/>
              <a:t>29.11.2022.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39D18967-C22D-4A87-BC2E-677D61920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955671FB-4E8F-4DE6-AE13-9C818B5AC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75D09-8A23-4A90-8ED1-8B77D589534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192547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EA82479A-8919-4895-9775-B9826D5304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567DFB69-B059-408A-B350-1223CDCF2E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6FCD43BF-E184-4BA3-B2D1-088D6FF24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3F14F-A7EC-47AF-ADAD-5CFE8422D88D}" type="datetimeFigureOut">
              <a:rPr lang="hr-HR" smtClean="0"/>
              <a:t>29.11.2022.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635045CA-BA7A-43F5-929D-CD5BA5754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6FB5BFDE-6DCC-411C-9340-32D020F03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75D09-8A23-4A90-8ED1-8B77D589534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7353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026EBE7-5538-4BAC-8F9B-73268ED13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E5C351D8-24B6-4952-A8D8-16A3D03695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6EBEAE27-5C6F-4F67-BF60-37D4CBB95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3F14F-A7EC-47AF-ADAD-5CFE8422D88D}" type="datetimeFigureOut">
              <a:rPr lang="hr-HR" smtClean="0"/>
              <a:t>29.11.2022.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F6157E32-DD4F-4E55-9B44-9CE7FD4B2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8BA82EC6-0B1B-4AE3-8BEE-DFD6A5B55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75D09-8A23-4A90-8ED1-8B77D589534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804849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681476D-DBDC-40B5-BF4F-F0C6E2AA3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6D5224C8-1AA8-41CC-816D-ABCDFF3D9B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223DC51A-DA1F-4AE1-891F-6BFDE2FD1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3F14F-A7EC-47AF-ADAD-5CFE8422D88D}" type="datetimeFigureOut">
              <a:rPr lang="hr-HR" smtClean="0"/>
              <a:t>29.11.2022.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A42C97DE-FC0F-4A82-89FA-6ED5F0424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8CB51B60-572C-4BBE-8031-DAF10C810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75D09-8A23-4A90-8ED1-8B77D589534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85070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854E627-6725-44CF-A4C7-22BF2403D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91CD2180-DE9D-4AA3-B677-2BC38BBF99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22FBBCD9-75B9-49F6-9C60-7BEE3D8558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E36E16D7-E105-4D01-B898-FF43441AF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3F14F-A7EC-47AF-ADAD-5CFE8422D88D}" type="datetimeFigureOut">
              <a:rPr lang="hr-HR" smtClean="0"/>
              <a:t>29.11.2022.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1F0E172C-0E26-4830-A37A-908E718F5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8C85C77C-E3EC-4AAD-888C-7D0096378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75D09-8A23-4A90-8ED1-8B77D589534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08447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DF4BED7-0293-4DA6-8671-88D0BB988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AF3D49C2-53C2-4376-A180-3C80C37095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6BDB93BE-8EA1-41B0-A297-C043936C8B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401DE601-9083-4F9A-8689-E596BEEC2A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7D616F33-99BE-4ED0-9CB0-162CE804CA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431EF9B9-4B8A-44C4-823D-F3270905F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3F14F-A7EC-47AF-ADAD-5CFE8422D88D}" type="datetimeFigureOut">
              <a:rPr lang="hr-HR" smtClean="0"/>
              <a:t>29.11.2022.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76F2BE09-6F90-4A96-BEB1-FA8E0596B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B009352E-63D4-4CDA-8ED5-9EBC77EC6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75D09-8A23-4A90-8ED1-8B77D589534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75522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2B5C183-37C1-4318-876A-4E91934BE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C5AF2590-2036-4D04-BAF8-366504CEB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3F14F-A7EC-47AF-ADAD-5CFE8422D88D}" type="datetimeFigureOut">
              <a:rPr lang="hr-HR" smtClean="0"/>
              <a:t>29.11.2022.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5AA4A439-E846-4598-88BE-60F7B8AFC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399D5DB9-EC83-49E3-AF6D-977D15FD1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75D09-8A23-4A90-8ED1-8B77D589534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62029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FC10B876-D7C5-476E-9213-553B662B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3F14F-A7EC-47AF-ADAD-5CFE8422D88D}" type="datetimeFigureOut">
              <a:rPr lang="hr-HR" smtClean="0"/>
              <a:t>29.11.2022.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6B7D2A6D-DB64-4DF4-AAE2-9E56413BC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F4660A4B-2857-40DE-A32D-C34F7EA6C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75D09-8A23-4A90-8ED1-8B77D589534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382173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54C9A83-E7FC-474A-B6D9-AC2333C13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B5ED85F7-0795-4E4A-86DC-0D52BC1DF0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D7C546CC-AFCD-499F-976D-19B1D69CE2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7AE5B9D2-6A88-4588-9BBE-9D28B8B3A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3F14F-A7EC-47AF-ADAD-5CFE8422D88D}" type="datetimeFigureOut">
              <a:rPr lang="hr-HR" smtClean="0"/>
              <a:t>29.11.2022.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DFC36ED9-D4AB-4A8F-BB98-6EEAD4E7F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2FA9F667-E0C6-49AD-9351-24FB70693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75D09-8A23-4A90-8ED1-8B77D589534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62298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963CDC3-86B2-45B7-8CBD-EFE92FD5D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95625672-949D-4C92-8FED-479D5C2176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C0D819F2-2655-48E4-9620-0E508F9513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42783544-A107-4C62-9411-3A7C3F4E3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3F14F-A7EC-47AF-ADAD-5CFE8422D88D}" type="datetimeFigureOut">
              <a:rPr lang="hr-HR" smtClean="0"/>
              <a:t>29.11.2022.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2991B701-C8C1-460B-846A-69D9A935D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064C3B02-FEA5-4FC7-9909-AC7E462D1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75D09-8A23-4A90-8ED1-8B77D589534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34253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A1A3BC42-D5F2-4E3E-88D0-C6D140BB3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1168351D-BD05-4416-96BA-C9248F0088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6E29AEF3-43A4-45BA-9A6B-A17F56EBB2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73F14F-A7EC-47AF-ADAD-5CFE8422D88D}" type="datetimeFigureOut">
              <a:rPr lang="hr-HR" smtClean="0"/>
              <a:t>29.11.2022.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F78121C3-7E68-4641-B531-00376E4663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644795CB-2B83-49F0-953C-349462A321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B75D09-8A23-4A90-8ED1-8B77D589534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38592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23858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E6108D9-0457-4303-9BC5-74B57764218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07222649-58D5-4BE5-B363-F1A8BD23CB1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 descr="Slika na kojoj se prikazuje tekst&#10;&#10;Opis je automatski generiran">
            <a:extLst>
              <a:ext uri="{FF2B5EF4-FFF2-40B4-BE49-F238E27FC236}">
                <a16:creationId xmlns:a16="http://schemas.microsoft.com/office/drawing/2014/main" id="{D7011D3B-3056-44A1-9399-06C1F0ACD5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8656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23B3358E-E558-4782-84C3-AFE7607AAD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9710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92C4FCC1-8A0D-4D60-82AD-9C7A8E25B2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8" y="0"/>
            <a:ext cx="121840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1125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&#10;&#10;Opis je automatski generiran">
            <a:extLst>
              <a:ext uri="{FF2B5EF4-FFF2-40B4-BE49-F238E27FC236}">
                <a16:creationId xmlns:a16="http://schemas.microsoft.com/office/drawing/2014/main" id="{E702D84D-C946-485E-B759-0F7ED66F94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362659" y="79899"/>
            <a:ext cx="7930378" cy="6943725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AED67717-F488-4355-8629-2F0C48446E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6340" y="6193557"/>
            <a:ext cx="3265535" cy="664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438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58ED68FB-028D-4CE7-B353-C0FAA3EFA4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052"/>
            <a:ext cx="12192000" cy="6817895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B634DBAB-8740-4BAE-93F4-79F22FB9B3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57237"/>
            <a:ext cx="12179040" cy="4043363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1D344A6B-9B6B-4B1C-9A59-7B2AFE8992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45" y="896968"/>
            <a:ext cx="12020550" cy="447675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5A9791C0-4A72-4F38-BC21-F517FAF236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25" y="1691804"/>
            <a:ext cx="12020550" cy="563124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0C1653F2-57D5-4AFC-8306-9313344D3D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490" y="2544437"/>
            <a:ext cx="9979809" cy="1086529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39888C19-F88B-4916-8CE9-9650337921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25" y="3964487"/>
            <a:ext cx="9979809" cy="44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47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B075B9C4-4341-4B05-8AE2-664D9DD566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3087" y="909637"/>
            <a:ext cx="8505825" cy="5038725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7BFF9325-B29B-431F-B89E-5BB1681306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8912" y="909637"/>
            <a:ext cx="1189387" cy="1223962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14ED35DA-07EE-4ED8-AA92-8D02321EA9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8911" y="4724400"/>
            <a:ext cx="1189387" cy="1223962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D83BA030-4FD8-4ABA-9949-3E35FABF2E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9290" y="2262186"/>
            <a:ext cx="1228631" cy="1166813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0CD8ACDB-47E6-4B13-8615-1380317386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48911" y="3614735"/>
            <a:ext cx="1228631" cy="1166813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AEC88405-17A6-48F3-A19E-6BACD5A201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4974" y="919161"/>
            <a:ext cx="8624315" cy="1214438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1EB1BD1C-09F6-4B5F-BDB8-31AC342121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4031" y="2262186"/>
            <a:ext cx="8624315" cy="1214438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950243AE-B31A-49A3-9599-DACF2E4C58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4595" y="3505197"/>
            <a:ext cx="8624315" cy="1214438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C8417089-2EDD-43F6-9FD8-2C50105622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4406" y="4724401"/>
            <a:ext cx="8624315" cy="1351574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AD834A6F-ECF8-452B-BB53-6736268D8E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98345" y="1025344"/>
            <a:ext cx="1139953" cy="1051106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2CF99DF1-D6EF-4F6A-96B1-D698A5258E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29289" y="2261212"/>
            <a:ext cx="1139953" cy="1182071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5CD0AE83-878B-469E-81F4-EA9510EEB5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39099" y="3662360"/>
            <a:ext cx="1139953" cy="1123953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03838F35-7C09-4551-A4D2-B303136655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17967" y="4829173"/>
            <a:ext cx="1139953" cy="1051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842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 descr="Slika na kojoj se prikazuje stol&#10;&#10;Opis je automatski generiran">
            <a:extLst>
              <a:ext uri="{FF2B5EF4-FFF2-40B4-BE49-F238E27FC236}">
                <a16:creationId xmlns:a16="http://schemas.microsoft.com/office/drawing/2014/main" id="{B2C8399B-C7AC-4017-9AE9-3309588B64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33205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0</Words>
  <Application>Microsoft Office PowerPoint</Application>
  <PresentationFormat>Široki zaslon</PresentationFormat>
  <Paragraphs>0</Paragraphs>
  <Slides>8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Tema sustava Office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Josip Jelušić</dc:creator>
  <cp:lastModifiedBy>Josip Jelušić</cp:lastModifiedBy>
  <cp:revision>6</cp:revision>
  <dcterms:created xsi:type="dcterms:W3CDTF">2021-11-29T14:24:05Z</dcterms:created>
  <dcterms:modified xsi:type="dcterms:W3CDTF">2022-11-29T15:43:19Z</dcterms:modified>
</cp:coreProperties>
</file>