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59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52BB9C-0BF3-4582-B284-4779A05C0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991887A-22A1-4197-AB5D-5623F3075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83C9DFB-9682-4021-B623-6F5D4C217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B4ADAF7-F2E1-4A54-86C9-9C76DC3BA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9363DD9-2B42-4786-93CE-B4F3DC75F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350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73EC56-4176-47A9-A82E-E98BBF3F0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74CDE56-4296-4820-BF56-6E6646349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C0D532E-1947-47F4-8764-9D1F28B51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A12066D-1EB6-4BCC-BD49-F9C8E5C8D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68DC64F-D32A-4965-A452-F2953624B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140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14A0C1DF-B481-4FAF-8CA1-ABD09901E0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BA42667-3F14-4B90-87A7-22D6E3B99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5A5B484-A260-4940-86E3-F819DA108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0E8C003-4332-4229-9D9F-F96925FA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95CB210-4AB7-4B14-AEC1-5FEE3972B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401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5C3833-33A9-44E9-A3A9-7781D19CF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95E3BD4-A304-4FD0-91DC-42DE8D61A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7DA444E-95DB-43F6-8356-3D18F1EB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681A8C1-C37B-4B31-925F-E896868A1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5220766-42DB-4864-A0D8-362EEBF8F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275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ADAF2D-19E0-4B58-88A1-9CD18634F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84FA96D-0E64-4B88-85F0-FE0610D25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CDAFDD6-AFC0-43DB-A1ED-D1E7B2C10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A7D899B-FC92-4603-B223-8A753CB7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DC6A4A8-825F-4DD3-B935-2238C395A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695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5451DF-1590-4886-9609-4A0A7E0AB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07559E-69B7-4E2E-B1E2-D25C1ECEBB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83C2A63-843D-42FB-A4F9-1D3B69159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842C1D2-4A84-4041-8A78-78D7BC767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E98D147-F54C-4905-A5D5-600F6546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8FBFFE3-85D4-43C7-B73E-C3FC0B89D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976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D058BB-EB11-4B2C-B159-2EF7C5C9B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655BDA8-F280-47C0-A7B2-A2FFDF36B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C7C8206-330A-4BA3-9A06-DEF9D3887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9608299F-4F64-42B7-917F-D0842F34C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92B642C-33BF-423F-B567-90808BDF5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DE9D3681-D582-47F1-BD9A-9F2B6CA13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8A1F6D30-6AE6-46A4-85C7-CDE13B2D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E9D326E3-D7A5-41F4-8416-B4104FDBC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353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CF31C8-15C1-4A96-AA7A-ED6FDFA9A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CFB1BBB7-4FBF-4391-935D-B0F9D46D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35BB33DF-8651-45B5-B91A-C226819F4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5258A95-B25D-4C1C-9381-20D0E4EF1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781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1EC21457-BFDF-492F-9555-6875DD06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F29A80D4-7EFE-40ED-9F26-D3956AC48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4D841F84-49F7-4991-8159-99B5AB2E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49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63DB39-1C68-46AD-A295-309E14CAA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B872B4C-B2CA-4CAD-B054-77A629E54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00A4F4F-B908-4AE2-92BE-DEB2C03C8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579944C-551F-4F6F-9D72-AAA358CB3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D349473-DB69-499D-B9EE-A66D4F2E4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199A208-2238-4D6E-81F3-492FE174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7370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62B887-29FF-42B8-A5AE-A123479F0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235C170-BD4F-4345-8479-D1CBE5E18E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4C11567-1B6E-4496-A4BD-1DCA6E1D0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DD4C154-3823-409C-B097-D7D90C75F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3146183-D494-4E67-8299-117C9E2EE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3567574-F25D-4638-A7FD-E2E7F608A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591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778FE4BD-506D-4F38-8A2A-FEC1120FB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4FBC5B9-6141-42C7-84B9-5B180553F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FED1915-EE1E-40D2-9CAC-E05A783F7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CF3FA-A3F2-46F3-8CEF-93073E55CCA2}" type="datetimeFigureOut">
              <a:rPr lang="hr-HR" smtClean="0"/>
              <a:t>19.9.2021.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0FE2F1F-C89F-4535-B285-23F99EBFA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580FD8E-A4E3-4D46-8A4A-6CE9A7D53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B0B7A-BF97-4C54-979A-391F8D6708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028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0F2E95-453F-4A18-A027-ED3A7C27F0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5E4F7D7-4AAF-4023-BCC6-4DBCCE6E28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4455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80A6DA0-EF7A-4936-A236-A9234FAEE4AB}"/>
              </a:ext>
            </a:extLst>
          </p:cNvPr>
          <p:cNvSpPr/>
          <p:nvPr/>
        </p:nvSpPr>
        <p:spPr>
          <a:xfrm>
            <a:off x="0" y="5561717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ŠTO ŽELITE DA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DRUGI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VAMA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ČINE,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</a:p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ČINITE 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I VI NJIMA.”</a:t>
            </a:r>
          </a:p>
        </p:txBody>
      </p:sp>
    </p:spTree>
    <p:extLst>
      <p:ext uri="{BB962C8B-B14F-4D97-AF65-F5344CB8AC3E}">
        <p14:creationId xmlns:p14="http://schemas.microsoft.com/office/powerpoint/2010/main" val="293798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80A6DA0-EF7A-4936-A236-A9234FAEE4AB}"/>
              </a:ext>
            </a:extLst>
          </p:cNvPr>
          <p:cNvSpPr/>
          <p:nvPr/>
        </p:nvSpPr>
        <p:spPr>
          <a:xfrm>
            <a:off x="0" y="5561717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ŠTO ŽELITE DA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DRUGI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VAMA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ČINE,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</a:p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ČINITE I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VI NJIMA.”</a:t>
            </a:r>
          </a:p>
        </p:txBody>
      </p:sp>
    </p:spTree>
    <p:extLst>
      <p:ext uri="{BB962C8B-B14F-4D97-AF65-F5344CB8AC3E}">
        <p14:creationId xmlns:p14="http://schemas.microsoft.com/office/powerpoint/2010/main" val="2065590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80A6DA0-EF7A-4936-A236-A9234FAEE4AB}"/>
              </a:ext>
            </a:extLst>
          </p:cNvPr>
          <p:cNvSpPr/>
          <p:nvPr/>
        </p:nvSpPr>
        <p:spPr>
          <a:xfrm>
            <a:off x="0" y="5561717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ŠTO ŽELITE DA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DRUGI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VAMA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ČINE,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</a:p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ČINITE I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VI 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NJIMA.”</a:t>
            </a:r>
          </a:p>
        </p:txBody>
      </p:sp>
    </p:spTree>
    <p:extLst>
      <p:ext uri="{BB962C8B-B14F-4D97-AF65-F5344CB8AC3E}">
        <p14:creationId xmlns:p14="http://schemas.microsoft.com/office/powerpoint/2010/main" val="3103052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80A6DA0-EF7A-4936-A236-A9234FAEE4AB}"/>
              </a:ext>
            </a:extLst>
          </p:cNvPr>
          <p:cNvSpPr/>
          <p:nvPr/>
        </p:nvSpPr>
        <p:spPr>
          <a:xfrm>
            <a:off x="0" y="5561717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ŠTO ŽELITE DA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DRUGI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VAMA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ČINE,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</a:p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ČINITE I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VI NJIMA.”</a:t>
            </a:r>
          </a:p>
        </p:txBody>
      </p:sp>
    </p:spTree>
    <p:extLst>
      <p:ext uri="{BB962C8B-B14F-4D97-AF65-F5344CB8AC3E}">
        <p14:creationId xmlns:p14="http://schemas.microsoft.com/office/powerpoint/2010/main" val="1480339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FEC78DCB-ECDD-4600-8CD6-4AA89D08E24A}"/>
              </a:ext>
            </a:extLst>
          </p:cNvPr>
          <p:cNvSpPr txBox="1"/>
          <p:nvPr/>
        </p:nvSpPr>
        <p:spPr>
          <a:xfrm>
            <a:off x="0" y="1974591"/>
            <a:ext cx="121005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ŠTO ŽELITE DA DRUGI VAMA ČINE, </a:t>
            </a:r>
          </a:p>
          <a:p>
            <a:pPr algn="ctr"/>
            <a:endParaRPr lang="hr-HR" sz="4000" b="1" dirty="0">
              <a:solidFill>
                <a:srgbClr val="FF0000"/>
              </a:solidFill>
              <a:latin typeface="Segoe Print" panose="02000600000000000000" pitchFamily="2" charset="0"/>
            </a:endParaRPr>
          </a:p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ČINITE I VI NJIMA.”</a:t>
            </a:r>
          </a:p>
          <a:p>
            <a:pPr algn="ctr"/>
            <a:endParaRPr lang="hr-HR" sz="4000" b="1" dirty="0">
              <a:solidFill>
                <a:srgbClr val="FF0000"/>
              </a:solidFill>
              <a:latin typeface="Segoe Print" panose="02000600000000000000" pitchFamily="2" charset="0"/>
            </a:endParaRPr>
          </a:p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						</a:t>
            </a:r>
            <a:r>
              <a:rPr lang="hr-HR" sz="4000" b="1" dirty="0">
                <a:latin typeface="Segoe Print" panose="02000600000000000000" pitchFamily="2" charset="0"/>
              </a:rPr>
              <a:t>Isus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84315274-EFA6-4C96-BC35-BF746F462B26}"/>
              </a:ext>
            </a:extLst>
          </p:cNvPr>
          <p:cNvSpPr txBox="1"/>
          <p:nvPr/>
        </p:nvSpPr>
        <p:spPr>
          <a:xfrm>
            <a:off x="0" y="28408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ZLATNO PRAVILO</a:t>
            </a:r>
          </a:p>
        </p:txBody>
      </p:sp>
    </p:spTree>
    <p:extLst>
      <p:ext uri="{BB962C8B-B14F-4D97-AF65-F5344CB8AC3E}">
        <p14:creationId xmlns:p14="http://schemas.microsoft.com/office/powerpoint/2010/main" val="84813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</p:spTree>
    <p:extLst>
      <p:ext uri="{BB962C8B-B14F-4D97-AF65-F5344CB8AC3E}">
        <p14:creationId xmlns:p14="http://schemas.microsoft.com/office/powerpoint/2010/main" val="248924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80A6DA0-EF7A-4936-A236-A9234FAEE4AB}"/>
              </a:ext>
            </a:extLst>
          </p:cNvPr>
          <p:cNvSpPr/>
          <p:nvPr/>
        </p:nvSpPr>
        <p:spPr>
          <a:xfrm>
            <a:off x="0" y="5561717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ŠTO ŽELITE DA DRUGI VAMA ČINE, </a:t>
            </a:r>
          </a:p>
          <a:p>
            <a:pPr algn="ctr"/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ČINITE I VI NJIMA.”</a:t>
            </a:r>
          </a:p>
        </p:txBody>
      </p:sp>
    </p:spTree>
    <p:extLst>
      <p:ext uri="{BB962C8B-B14F-4D97-AF65-F5344CB8AC3E}">
        <p14:creationId xmlns:p14="http://schemas.microsoft.com/office/powerpoint/2010/main" val="1691107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80A6DA0-EF7A-4936-A236-A9234FAEE4AB}"/>
              </a:ext>
            </a:extLst>
          </p:cNvPr>
          <p:cNvSpPr/>
          <p:nvPr/>
        </p:nvSpPr>
        <p:spPr>
          <a:xfrm>
            <a:off x="0" y="5561717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ŠTO 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ŽELITE DA DRUGI VAMA ČINE, </a:t>
            </a:r>
          </a:p>
          <a:p>
            <a:pPr algn="ctr"/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ČINITE I VI NJIMA.”</a:t>
            </a:r>
          </a:p>
        </p:txBody>
      </p:sp>
    </p:spTree>
    <p:extLst>
      <p:ext uri="{BB962C8B-B14F-4D97-AF65-F5344CB8AC3E}">
        <p14:creationId xmlns:p14="http://schemas.microsoft.com/office/powerpoint/2010/main" val="324688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80A6DA0-EF7A-4936-A236-A9234FAEE4AB}"/>
              </a:ext>
            </a:extLst>
          </p:cNvPr>
          <p:cNvSpPr/>
          <p:nvPr/>
        </p:nvSpPr>
        <p:spPr>
          <a:xfrm>
            <a:off x="0" y="5561717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ŠTO ŽELITE 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DA DRUGI VAMA ČINE, </a:t>
            </a:r>
          </a:p>
          <a:p>
            <a:pPr algn="ctr"/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ČINITE I VI NJIMA.”</a:t>
            </a:r>
          </a:p>
        </p:txBody>
      </p:sp>
    </p:spTree>
    <p:extLst>
      <p:ext uri="{BB962C8B-B14F-4D97-AF65-F5344CB8AC3E}">
        <p14:creationId xmlns:p14="http://schemas.microsoft.com/office/powerpoint/2010/main" val="234744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80A6DA0-EF7A-4936-A236-A9234FAEE4AB}"/>
              </a:ext>
            </a:extLst>
          </p:cNvPr>
          <p:cNvSpPr/>
          <p:nvPr/>
        </p:nvSpPr>
        <p:spPr>
          <a:xfrm>
            <a:off x="0" y="5561717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ŠTO ŽELITE DA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DRUGI VAMA ČINE, </a:t>
            </a:r>
          </a:p>
          <a:p>
            <a:pPr algn="ctr"/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ČINITE I VI NJIMA.”</a:t>
            </a:r>
          </a:p>
        </p:txBody>
      </p:sp>
    </p:spTree>
    <p:extLst>
      <p:ext uri="{BB962C8B-B14F-4D97-AF65-F5344CB8AC3E}">
        <p14:creationId xmlns:p14="http://schemas.microsoft.com/office/powerpoint/2010/main" val="2301398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80A6DA0-EF7A-4936-A236-A9234FAEE4AB}"/>
              </a:ext>
            </a:extLst>
          </p:cNvPr>
          <p:cNvSpPr/>
          <p:nvPr/>
        </p:nvSpPr>
        <p:spPr>
          <a:xfrm>
            <a:off x="0" y="5561717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ŠTO ŽELITE DA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DRUGI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VAMA ČINE, </a:t>
            </a:r>
          </a:p>
          <a:p>
            <a:pPr algn="ctr"/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ČINITE I VI NJIMA.”</a:t>
            </a:r>
          </a:p>
        </p:txBody>
      </p:sp>
    </p:spTree>
    <p:extLst>
      <p:ext uri="{BB962C8B-B14F-4D97-AF65-F5344CB8AC3E}">
        <p14:creationId xmlns:p14="http://schemas.microsoft.com/office/powerpoint/2010/main" val="733961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80A6DA0-EF7A-4936-A236-A9234FAEE4AB}"/>
              </a:ext>
            </a:extLst>
          </p:cNvPr>
          <p:cNvSpPr/>
          <p:nvPr/>
        </p:nvSpPr>
        <p:spPr>
          <a:xfrm>
            <a:off x="0" y="5561717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ŠTO ŽELITE DA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DRUGI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VAMA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ČINE, </a:t>
            </a:r>
          </a:p>
          <a:p>
            <a:pPr algn="ctr"/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ČINITE I VI NJIMA.”</a:t>
            </a:r>
          </a:p>
        </p:txBody>
      </p:sp>
    </p:spTree>
    <p:extLst>
      <p:ext uri="{BB962C8B-B14F-4D97-AF65-F5344CB8AC3E}">
        <p14:creationId xmlns:p14="http://schemas.microsoft.com/office/powerpoint/2010/main" val="2084140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6E6AD79C-38D2-49F7-BA08-FE43E7A25E04}"/>
              </a:ext>
            </a:extLst>
          </p:cNvPr>
          <p:cNvSpPr txBox="1"/>
          <p:nvPr/>
        </p:nvSpPr>
        <p:spPr>
          <a:xfrm rot="19598254">
            <a:off x="1276551" y="2044334"/>
            <a:ext cx="148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„SVE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7D75C4F7-7CDE-46C1-A0A5-2283D933F545}"/>
              </a:ext>
            </a:extLst>
          </p:cNvPr>
          <p:cNvSpPr txBox="1"/>
          <p:nvPr/>
        </p:nvSpPr>
        <p:spPr>
          <a:xfrm rot="8583393" flipV="1">
            <a:off x="5211193" y="3174675"/>
            <a:ext cx="1366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ŠTO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367CF33-47CD-4FF9-8388-C3E7ADA424FD}"/>
              </a:ext>
            </a:extLst>
          </p:cNvPr>
          <p:cNvSpPr txBox="1"/>
          <p:nvPr/>
        </p:nvSpPr>
        <p:spPr>
          <a:xfrm rot="20135795">
            <a:off x="4998128" y="60368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ŽELITE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AA202E2-F92A-496F-971A-0784CDD2BA4E}"/>
              </a:ext>
            </a:extLst>
          </p:cNvPr>
          <p:cNvSpPr txBox="1"/>
          <p:nvPr/>
        </p:nvSpPr>
        <p:spPr>
          <a:xfrm rot="21150899">
            <a:off x="9055222" y="986109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ABEACF5-9074-442B-B580-E4058AE87868}"/>
              </a:ext>
            </a:extLst>
          </p:cNvPr>
          <p:cNvSpPr txBox="1"/>
          <p:nvPr/>
        </p:nvSpPr>
        <p:spPr>
          <a:xfrm rot="3798247">
            <a:off x="1657572" y="4192140"/>
            <a:ext cx="1840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DRUGI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D942C3B0-EAF3-4105-8199-1DFDA99C9741}"/>
              </a:ext>
            </a:extLst>
          </p:cNvPr>
          <p:cNvSpPr txBox="1"/>
          <p:nvPr/>
        </p:nvSpPr>
        <p:spPr>
          <a:xfrm>
            <a:off x="5743853" y="4918229"/>
            <a:ext cx="1589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VAMA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0096E6B4-F815-47E4-A19E-C083C777BA41}"/>
              </a:ext>
            </a:extLst>
          </p:cNvPr>
          <p:cNvSpPr txBox="1"/>
          <p:nvPr/>
        </p:nvSpPr>
        <p:spPr>
          <a:xfrm>
            <a:off x="1340528" y="523783"/>
            <a:ext cx="13582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ČINE,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B18477-2D54-4EAB-A6E4-757DC8D5675E}"/>
              </a:ext>
            </a:extLst>
          </p:cNvPr>
          <p:cNvSpPr txBox="1"/>
          <p:nvPr/>
        </p:nvSpPr>
        <p:spPr>
          <a:xfrm rot="2713210">
            <a:off x="6426435" y="2547221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ČINITE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CCB1A079-DC83-44DE-AE4B-C542D2708A0A}"/>
              </a:ext>
            </a:extLst>
          </p:cNvPr>
          <p:cNvSpPr txBox="1"/>
          <p:nvPr/>
        </p:nvSpPr>
        <p:spPr>
          <a:xfrm>
            <a:off x="4095560" y="3567061"/>
            <a:ext cx="92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I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57C05D0-A8D4-427A-A771-C15C89A38CE8}"/>
              </a:ext>
            </a:extLst>
          </p:cNvPr>
          <p:cNvSpPr txBox="1"/>
          <p:nvPr/>
        </p:nvSpPr>
        <p:spPr>
          <a:xfrm rot="880389">
            <a:off x="8871751" y="4154750"/>
            <a:ext cx="136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VI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F409C303-8464-4F23-904D-2C6328B7EDC8}"/>
              </a:ext>
            </a:extLst>
          </p:cNvPr>
          <p:cNvSpPr txBox="1"/>
          <p:nvPr/>
        </p:nvSpPr>
        <p:spPr>
          <a:xfrm rot="19711710">
            <a:off x="3870665" y="2032986"/>
            <a:ext cx="187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NJIMA.”</a:t>
            </a: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880A6DA0-EF7A-4936-A236-A9234FAEE4AB}"/>
              </a:ext>
            </a:extLst>
          </p:cNvPr>
          <p:cNvSpPr/>
          <p:nvPr/>
        </p:nvSpPr>
        <p:spPr>
          <a:xfrm>
            <a:off x="0" y="5561717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„SVE ŠTO ŽELITE DA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DRUGI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VAMA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hr-HR" sz="4000" b="1" dirty="0">
                <a:solidFill>
                  <a:srgbClr val="FF0000"/>
                </a:solidFill>
                <a:latin typeface="Segoe Print" panose="02000600000000000000" pitchFamily="2" charset="0"/>
              </a:rPr>
              <a:t>ČINE,</a:t>
            </a:r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</a:p>
          <a:p>
            <a:pPr algn="ctr"/>
            <a:r>
              <a:rPr lang="hr-HR" sz="4000" b="1" dirty="0">
                <a:solidFill>
                  <a:schemeClr val="bg1"/>
                </a:solidFill>
                <a:latin typeface="Segoe Print" panose="02000600000000000000" pitchFamily="2" charset="0"/>
              </a:rPr>
              <a:t>ČINITE I VI NJIMA.”</a:t>
            </a:r>
          </a:p>
        </p:txBody>
      </p:sp>
    </p:spTree>
    <p:extLst>
      <p:ext uri="{BB962C8B-B14F-4D97-AF65-F5344CB8AC3E}">
        <p14:creationId xmlns:p14="http://schemas.microsoft.com/office/powerpoint/2010/main" val="8561812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Široki zaslon</PresentationFormat>
  <Paragraphs>160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</cp:revision>
  <dcterms:created xsi:type="dcterms:W3CDTF">2021-09-19T17:27:48Z</dcterms:created>
  <dcterms:modified xsi:type="dcterms:W3CDTF">2021-09-19T17:28:22Z</dcterms:modified>
</cp:coreProperties>
</file>