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5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8D57C1-3C6D-4707-B13E-DA60B776E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C7851D5-8F8D-46FA-BEB5-55C0DD472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5DDD56F-5DAD-4174-A5E7-7C9AAFA86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93AF-BAEF-4241-BC58-2A68DFCAD238}" type="datetimeFigureOut">
              <a:rPr lang="hr-HR" smtClean="0"/>
              <a:t>11.10.2022.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981FC2D-9C26-40BF-9645-BF42E282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BDDCE6D-5E98-4A70-8267-A599BFC4F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97E1-DEC4-4DF8-9BED-9BAC5EBAF4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5619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E94EC1-2ECA-4472-9E3D-33DA89FB6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DE42F65-196F-4C7F-A212-3F44F49819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B9B9F0A-196F-4542-A451-A55862714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93AF-BAEF-4241-BC58-2A68DFCAD238}" type="datetimeFigureOut">
              <a:rPr lang="hr-HR" smtClean="0"/>
              <a:t>11.10.2022.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69B17AF-6DEA-4E95-B1FE-54BF4C540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1C0FC4F-C360-46EF-93B0-E95E9E524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97E1-DEC4-4DF8-9BED-9BAC5EBAF4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6437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EB3195E7-D532-46F7-97E1-533021CFC1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0349A00-5B05-4B87-9DAC-443942D0D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859A6EF-083D-4C3A-8309-EDD33320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93AF-BAEF-4241-BC58-2A68DFCAD238}" type="datetimeFigureOut">
              <a:rPr lang="hr-HR" smtClean="0"/>
              <a:t>11.10.2022.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696BD20-9E13-47C4-BEE3-620176DEB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4B058E1-7D02-41F7-A277-2F764B4D7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97E1-DEC4-4DF8-9BED-9BAC5EBAF4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0298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FB9F76-4D2C-4E86-90DE-26430C4AB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0874446-DFD6-44AE-B895-51AB2ABF2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4AFD9EC-2C55-46B4-BD8C-33DC25F70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93AF-BAEF-4241-BC58-2A68DFCAD238}" type="datetimeFigureOut">
              <a:rPr lang="hr-HR" smtClean="0"/>
              <a:t>11.10.2022.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E9AF0A3-FFB2-4FAB-B61B-A69E4D64A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6FB84CD-4B2B-4EA8-99C1-E5031F2EB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97E1-DEC4-4DF8-9BED-9BAC5EBAF4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4409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BC1C9D-CCD8-4DFF-842C-57D20BEE0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BCEE7D5-51B7-49E9-B410-A7EF86878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FFA167F-3AA2-4752-8BC0-A43419024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93AF-BAEF-4241-BC58-2A68DFCAD238}" type="datetimeFigureOut">
              <a:rPr lang="hr-HR" smtClean="0"/>
              <a:t>11.10.2022.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30E1783-3265-411E-AA67-6BC526ABB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8977258-BFBF-492A-A275-ED0249716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97E1-DEC4-4DF8-9BED-9BAC5EBAF4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441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129153-8D86-4D5E-8AAA-B9B2BB7DC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75DB5D7-1D3D-45E6-887D-7F9360588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31D71B6-EC17-4B11-A670-24BCF5B61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0E6186C-9BE2-457A-A505-A5A8F0754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93AF-BAEF-4241-BC58-2A68DFCAD238}" type="datetimeFigureOut">
              <a:rPr lang="hr-HR" smtClean="0"/>
              <a:t>11.10.2022.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24E5659-25A7-4602-9F52-D1C824694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F5957C1-3906-4908-A061-477DF132F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97E1-DEC4-4DF8-9BED-9BAC5EBAF4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711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1F3D56-9F1C-4DDD-B781-E1B6F67F9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478B563-9E40-45D4-9855-BBB5A5114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6F54729-8F7A-4960-B5EA-B05393476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11E7EAAD-C6A4-4FA0-A3CB-07BECDDF31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101A8AD4-8667-4258-BB18-2416CB6F01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C6BA2726-7D93-4015-B508-65F8CE5EE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93AF-BAEF-4241-BC58-2A68DFCAD238}" type="datetimeFigureOut">
              <a:rPr lang="hr-HR" smtClean="0"/>
              <a:t>11.10.2022.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2E82FD6-33D6-4026-BD77-163721E83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73E0EBCA-263E-4DAA-AB9E-EC3E19BD9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97E1-DEC4-4DF8-9BED-9BAC5EBAF4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9000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C827EA-ACF6-4B50-81F8-B5EA8768E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65D8C9B0-CD99-466C-B94F-8E40EA96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93AF-BAEF-4241-BC58-2A68DFCAD238}" type="datetimeFigureOut">
              <a:rPr lang="hr-HR" smtClean="0"/>
              <a:t>11.10.2022.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9B93CBC9-5276-40E7-A3F8-EC4962492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C135443-6C73-48F6-9907-93B7ECAE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97E1-DEC4-4DF8-9BED-9BAC5EBAF4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0881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82F8D719-3625-4039-941F-A4A9BAF25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93AF-BAEF-4241-BC58-2A68DFCAD238}" type="datetimeFigureOut">
              <a:rPr lang="hr-HR" smtClean="0"/>
              <a:t>11.10.2022.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7277A7ED-5243-4DA2-A87C-67F7C4385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E6510F1-D3C4-4260-A27C-07DB99156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97E1-DEC4-4DF8-9BED-9BAC5EBAF4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8951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B89EAE-E2DB-4FCE-8568-6E25617E8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BDEAD3-35C0-471B-933F-63252DE54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B2464A5-0344-4E52-A25A-3B57D2B4E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D97DD36-5B31-4384-9E4E-BF81DF8B7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93AF-BAEF-4241-BC58-2A68DFCAD238}" type="datetimeFigureOut">
              <a:rPr lang="hr-HR" smtClean="0"/>
              <a:t>11.10.2022.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D939D76-0C63-45E2-97E9-C666AA7B4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232CC5D-47D8-423F-9132-380D212B5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97E1-DEC4-4DF8-9BED-9BAC5EBAF4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3492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563B33-354C-43AB-88E6-48B54A4B8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696F8C0-4D8D-4864-B629-A8C58B642B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04E50B3-872B-4D64-9C31-093DE37BD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9A8F25E-A0E9-460D-9981-274A8EB60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93AF-BAEF-4241-BC58-2A68DFCAD238}" type="datetimeFigureOut">
              <a:rPr lang="hr-HR" smtClean="0"/>
              <a:t>11.10.2022.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2270BAD-AD30-419B-AFEC-206D5AD4C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D2FB8BC-2588-4D15-B75E-B186CCD6F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97E1-DEC4-4DF8-9BED-9BAC5EBAF4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5080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F1A637DF-AB36-4863-875B-35984C082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C902ECF-B6C0-426D-9F29-5380F1A01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07D62CF-EA5B-46A5-BE2D-CC5F284BED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C93AF-BAEF-4241-BC58-2A68DFCAD238}" type="datetimeFigureOut">
              <a:rPr lang="hr-HR" smtClean="0"/>
              <a:t>11.10.2022.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FAEFDB5-FA39-423C-9591-53BDB6D8DA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0F9BC5A-E73E-43AD-972C-4AC0F627FC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297E1-DEC4-4DF8-9BED-9BAC5EBAF4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7169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39813F2-86F7-4117-87AF-974E5E3A9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503" y="643467"/>
            <a:ext cx="6236994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CA08495-7C4B-46E8-90A7-E21D12375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616" y="901222"/>
            <a:ext cx="997921" cy="918282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894EDD95-A7BB-4805-9976-DCC44FCA7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894" y="1171026"/>
            <a:ext cx="809973" cy="918282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CE4B1C69-5ADE-4C7C-A22F-2548907B8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656" y="1864311"/>
            <a:ext cx="927003" cy="868464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CDBCB03B-F22F-4722-8038-B5C525E99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5796" y="2732775"/>
            <a:ext cx="997921" cy="907070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C8436507-F6B0-410E-A75E-DECBF34B0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119" y="3812063"/>
            <a:ext cx="997921" cy="832173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6F3622C5-9619-4D3E-A282-F3505A3BB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679" y="4618773"/>
            <a:ext cx="997921" cy="918282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6302E370-7D7B-43C0-AC44-6E335D89F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511" y="5187923"/>
            <a:ext cx="704146" cy="918282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25DBF701-49BE-495D-93C7-02B28EA70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617" y="5415556"/>
            <a:ext cx="981934" cy="918282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88BB4AAF-DF78-4280-9779-DD6F68BEC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650" y="5254357"/>
            <a:ext cx="809625" cy="918282"/>
          </a:xfrm>
          <a:prstGeom prst="rect">
            <a:avLst/>
          </a:prstGeom>
        </p:spPr>
      </p:pic>
      <p:pic>
        <p:nvPicPr>
          <p:cNvPr id="24" name="Slika 23">
            <a:extLst>
              <a:ext uri="{FF2B5EF4-FFF2-40B4-BE49-F238E27FC236}">
                <a16:creationId xmlns:a16="http://schemas.microsoft.com/office/drawing/2014/main" id="{7ED9E923-CCEB-48D3-90D4-24CCA9966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40" y="4652491"/>
            <a:ext cx="809626" cy="884564"/>
          </a:xfrm>
          <a:prstGeom prst="rect">
            <a:avLst/>
          </a:prstGeom>
        </p:spPr>
      </p:pic>
      <p:pic>
        <p:nvPicPr>
          <p:cNvPr id="25" name="Slika 24">
            <a:extLst>
              <a:ext uri="{FF2B5EF4-FFF2-40B4-BE49-F238E27FC236}">
                <a16:creationId xmlns:a16="http://schemas.microsoft.com/office/drawing/2014/main" id="{F215AF10-6C4A-4E53-9D82-9FFDA76B9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407" y="3769008"/>
            <a:ext cx="997921" cy="832173"/>
          </a:xfrm>
          <a:prstGeom prst="rect">
            <a:avLst/>
          </a:prstGeom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id="{E3A5D217-4505-4EED-9541-5528BF784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979" y="2718789"/>
            <a:ext cx="997921" cy="832174"/>
          </a:xfrm>
          <a:prstGeom prst="rect">
            <a:avLst/>
          </a:prstGeom>
        </p:spPr>
      </p:pic>
      <p:pic>
        <p:nvPicPr>
          <p:cNvPr id="27" name="Slika 26">
            <a:extLst>
              <a:ext uri="{FF2B5EF4-FFF2-40B4-BE49-F238E27FC236}">
                <a16:creationId xmlns:a16="http://schemas.microsoft.com/office/drawing/2014/main" id="{A57DE3B5-6271-43EA-8681-D8AACD718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554" y="1773859"/>
            <a:ext cx="820441" cy="726885"/>
          </a:xfrm>
          <a:prstGeom prst="rect">
            <a:avLst/>
          </a:prstGeom>
        </p:spPr>
      </p:pic>
      <p:pic>
        <p:nvPicPr>
          <p:cNvPr id="28" name="Slika 27">
            <a:extLst>
              <a:ext uri="{FF2B5EF4-FFF2-40B4-BE49-F238E27FC236}">
                <a16:creationId xmlns:a16="http://schemas.microsoft.com/office/drawing/2014/main" id="{4BA1D52B-C0B1-4FA2-B462-B95B79B6C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153" y="1084403"/>
            <a:ext cx="820441" cy="9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3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9A0EBDD-0CE5-4770-BEB8-D22F40842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3"/>
            <a:ext cx="12192000" cy="564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892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880028E2-9048-47D6-A742-64193C85B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123825"/>
            <a:ext cx="7906333" cy="1695450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753FEA92-1521-4E3D-97AF-ACB6D823F4E3}"/>
              </a:ext>
            </a:extLst>
          </p:cNvPr>
          <p:cNvSpPr txBox="1"/>
          <p:nvPr/>
        </p:nvSpPr>
        <p:spPr>
          <a:xfrm>
            <a:off x="1216241" y="2176404"/>
            <a:ext cx="28586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-ŽIDOVSTVO</a:t>
            </a:r>
          </a:p>
          <a:p>
            <a:r>
              <a:rPr lang="hr-HR" sz="3600" dirty="0"/>
              <a:t>-HINDUIZAM</a:t>
            </a:r>
          </a:p>
          <a:p>
            <a:r>
              <a:rPr lang="hr-HR" sz="3600" dirty="0"/>
              <a:t>-BUDIZAM</a:t>
            </a:r>
          </a:p>
          <a:p>
            <a:r>
              <a:rPr lang="hr-HR" sz="3600" dirty="0"/>
              <a:t>-KRŠĆANSTVO</a:t>
            </a:r>
          </a:p>
          <a:p>
            <a:r>
              <a:rPr lang="hr-HR" sz="3600" dirty="0"/>
              <a:t>-ISLAM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A31415D8-A270-4825-8501-9AB8AE487C10}"/>
              </a:ext>
            </a:extLst>
          </p:cNvPr>
          <p:cNvSpPr txBox="1"/>
          <p:nvPr/>
        </p:nvSpPr>
        <p:spPr>
          <a:xfrm>
            <a:off x="4100803" y="2176404"/>
            <a:ext cx="58770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-20. st. prije Krista</a:t>
            </a:r>
          </a:p>
          <a:p>
            <a:r>
              <a:rPr lang="hr-HR" sz="3600" dirty="0"/>
              <a:t>-15. st. prije Krista</a:t>
            </a:r>
          </a:p>
          <a:p>
            <a:r>
              <a:rPr lang="hr-HR" sz="3600" dirty="0"/>
              <a:t>-6. st. prije Krista</a:t>
            </a:r>
          </a:p>
          <a:p>
            <a:r>
              <a:rPr lang="hr-HR" sz="3600" dirty="0"/>
              <a:t>-1. st. poslije Krista</a:t>
            </a:r>
          </a:p>
          <a:p>
            <a:r>
              <a:rPr lang="hr-HR" sz="3600" dirty="0"/>
              <a:t>-7. st. poslije Krista</a:t>
            </a:r>
          </a:p>
        </p:txBody>
      </p:sp>
    </p:spTree>
    <p:extLst>
      <p:ext uri="{BB962C8B-B14F-4D97-AF65-F5344CB8AC3E}">
        <p14:creationId xmlns:p14="http://schemas.microsoft.com/office/powerpoint/2010/main" val="378750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568E359-B761-4197-AC3A-ED38844DB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276224"/>
            <a:ext cx="4583906" cy="73342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1429732D-F096-431F-AF8B-267007539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786" y="2016918"/>
            <a:ext cx="9033813" cy="2824163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ACC5038-123D-48E4-B250-B207EBB6B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5712" y="1881187"/>
            <a:ext cx="3005138" cy="1366838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4F0017A8-1934-4DE6-B3FD-C2865FA5E087}"/>
              </a:ext>
            </a:extLst>
          </p:cNvPr>
          <p:cNvSpPr txBox="1"/>
          <p:nvPr/>
        </p:nvSpPr>
        <p:spPr>
          <a:xfrm>
            <a:off x="7867650" y="1185921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Segoe Print" panose="02000600000000000000" pitchFamily="2" charset="0"/>
              </a:rPr>
              <a:t>-vjerovanje u postojanje samo jednoga Boga</a:t>
            </a:r>
          </a:p>
        </p:txBody>
      </p:sp>
      <p:sp>
        <p:nvSpPr>
          <p:cNvPr id="6" name="Strelica: savijeno 5">
            <a:extLst>
              <a:ext uri="{FF2B5EF4-FFF2-40B4-BE49-F238E27FC236}">
                <a16:creationId xmlns:a16="http://schemas.microsoft.com/office/drawing/2014/main" id="{7A48267B-24BB-4804-B462-048E72229E90}"/>
              </a:ext>
            </a:extLst>
          </p:cNvPr>
          <p:cNvSpPr/>
          <p:nvPr/>
        </p:nvSpPr>
        <p:spPr>
          <a:xfrm>
            <a:off x="5864693" y="1476375"/>
            <a:ext cx="1660057" cy="65722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B4916DF-2DB7-47CC-B0D2-2D164841F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5517" y="2316956"/>
            <a:ext cx="1940188" cy="4953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A6910025-6D1B-43BE-912D-967BC4C77F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9699" y="3889390"/>
            <a:ext cx="1733008" cy="42862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7C221D71-17A1-4564-837B-A74047F630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5517" y="3889390"/>
            <a:ext cx="1940188" cy="54292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FECD5408-529F-45E7-98AA-608CA63E84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8879" y="3945510"/>
            <a:ext cx="921754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8F9A15CB-75B7-498B-BAC0-DE20628F7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026" y="0"/>
            <a:ext cx="52259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43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5A7E54B-ED91-42DA-AD1F-9F180D2F9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123825"/>
            <a:ext cx="7906333" cy="169545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363B0B19-93D0-431C-A4FD-55639CD24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657" y="1438274"/>
            <a:ext cx="6891338" cy="508038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8D5E8F4-83C6-4364-BC63-7B2916480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657" y="971550"/>
            <a:ext cx="323268" cy="406717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BBBE099-F829-438F-B205-4FB0EFC57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350" y="1047750"/>
            <a:ext cx="800100" cy="238125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ED613DA-36FC-436C-9070-5AE071F82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093" y="1123950"/>
            <a:ext cx="800100" cy="51435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09C90180-2BDA-45F2-A363-B2306E77A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505720" y="3953020"/>
            <a:ext cx="800100" cy="4666959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85B3A15A-CB0A-4D46-8929-5083831829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8122" y="2109788"/>
            <a:ext cx="933450" cy="89535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E220F71A-8310-4E02-8E3E-0563EBCD05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0997" y="3005138"/>
            <a:ext cx="790575" cy="94297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EC611F57-F988-4CE5-B5F5-B339017EA9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6945" y="523874"/>
            <a:ext cx="895350" cy="91440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52FC1755-2138-4D32-B5D8-094F664881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5338" y="1428748"/>
            <a:ext cx="1028700" cy="1057275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0487396E-AE9E-48D5-B14E-B92D00F1BB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8576" y="3800472"/>
            <a:ext cx="733425" cy="93345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F997A8A4-A38E-4222-B52A-1269683837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38122" y="5489961"/>
            <a:ext cx="733425" cy="1028700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784C61EE-71A6-4CF0-9839-743A2CE182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72284" y="6110564"/>
            <a:ext cx="1143000" cy="638175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F43CD4C7-5B7A-489D-935F-7BE32980F67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05875" y="1477326"/>
            <a:ext cx="1701116" cy="1566864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C72EFB4F-B250-4AB7-BEFD-DC914F3A0E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10747" y="2343796"/>
            <a:ext cx="1575864" cy="1702479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5A8370D5-7EAF-485C-A0B7-599D038C17F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90174" y="1647826"/>
            <a:ext cx="1623620" cy="1702478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C37E6420-DF18-49E3-A25B-CBFB64E866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00883" y="4448824"/>
            <a:ext cx="1634216" cy="1624661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C0592F39-5872-406C-915C-BCEE36A6F0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6387" y="3302790"/>
            <a:ext cx="1701116" cy="190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3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2B426F9-28B7-45EC-ACD7-F47DF15FF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26" y="0"/>
            <a:ext cx="11212736" cy="68580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8F881F27-2EEB-4E94-B451-5A4A5D437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438" y="925312"/>
            <a:ext cx="1215556" cy="131132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A3A6319C-4E2A-41A5-8183-A9A09C0E5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0492" y="1507123"/>
            <a:ext cx="779155" cy="208597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2FEC9C8-73FB-4FC1-A8A6-0304DC780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926" y="4669746"/>
            <a:ext cx="301656" cy="92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7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AF00E825-7D09-4968-88FB-DE086B1BB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" y="138112"/>
            <a:ext cx="11268075" cy="6581775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D4F25215-2DE3-46C5-8A16-A0D5C0CB8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699" y="1005211"/>
            <a:ext cx="1597979" cy="21102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482FC21-E6BD-40A2-8AFD-C39DCC784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4880" y="1622533"/>
            <a:ext cx="672623" cy="208597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CE447DF7-3439-478A-9FA4-0E1FF8377B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304925"/>
            <a:ext cx="1158536" cy="212407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41D4B90-BDFB-41D8-AEB5-283D43F775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4838422"/>
            <a:ext cx="301656" cy="92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14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3177608-9567-40AA-9AF9-8A3B88C1D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119062"/>
            <a:ext cx="11306175" cy="661987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30DCDDB6-14B1-4253-B24D-4F1809750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248" y="1622533"/>
            <a:ext cx="852256" cy="2085975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32BAB4F0-4601-445B-8319-CE8E1EECB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04925"/>
            <a:ext cx="1158536" cy="212407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BD815D9-32AA-48D4-BCF7-87EF0D5C48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5289" y="987456"/>
            <a:ext cx="1597979" cy="21102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DE5BC7D-B20B-4C16-BE5F-5417A5F56C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912" y="4856177"/>
            <a:ext cx="301656" cy="92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55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0370EDC-9521-4653-92C9-C08E29D7F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95250"/>
            <a:ext cx="11315700" cy="66675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187E1416-9005-4A20-B987-09056497D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4880" y="1622533"/>
            <a:ext cx="672623" cy="2085975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6D8E5C6F-7454-4295-8189-5EF05CCF8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01" y="1407711"/>
            <a:ext cx="672623" cy="187642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E8EDC34-6BA9-4223-AE99-739DE0BE20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192" y="4944954"/>
            <a:ext cx="301656" cy="92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05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6FEDF041-9832-437C-AD60-A01556303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" y="42862"/>
            <a:ext cx="11268075" cy="677227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A9E741CE-1850-47A3-A878-1F7517984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4880" y="1622533"/>
            <a:ext cx="672623" cy="208597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3F04C3E-22EB-49F3-A6B0-250CDBF77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04925"/>
            <a:ext cx="1158536" cy="212407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AC51941-2D51-4EA2-877E-E2A4BC90A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9161" y="765514"/>
            <a:ext cx="1597979" cy="21102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1B24652-6B43-402F-9C37-23B491108A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192" y="4944954"/>
            <a:ext cx="283899" cy="92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88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B216DA4-1379-4A18-BC0E-3E2268C07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7625"/>
            <a:ext cx="11277600" cy="676275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6B6C3DD9-E115-42D8-84D0-48D5F943E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04925"/>
            <a:ext cx="1158536" cy="212407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C037369-7144-4A25-8D15-79759A989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960823"/>
            <a:ext cx="1597979" cy="21102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EE940BC-626A-4BDC-9943-6B81B9D3B2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873932"/>
            <a:ext cx="301656" cy="92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282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52</Words>
  <Application>Microsoft Office PowerPoint</Application>
  <PresentationFormat>Široki zaslon</PresentationFormat>
  <Paragraphs>11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Segoe Print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Josip Jelušić</dc:creator>
  <cp:lastModifiedBy>Josip Jelušić</cp:lastModifiedBy>
  <cp:revision>12</cp:revision>
  <dcterms:created xsi:type="dcterms:W3CDTF">2021-10-11T14:46:16Z</dcterms:created>
  <dcterms:modified xsi:type="dcterms:W3CDTF">2022-10-11T18:26:19Z</dcterms:modified>
</cp:coreProperties>
</file>