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7" r:id="rId3"/>
    <p:sldId id="266" r:id="rId4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90C6430-38D1-444C-8740-E58A2727A3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10D52869-FC56-4603-91DA-6E9820D272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637F236-41BB-4892-AE94-7F39903F4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9486F-FC9A-4B71-9E15-DCB29615333F}" type="datetimeFigureOut">
              <a:rPr lang="hr-HR" smtClean="0"/>
              <a:t>10.10.2021.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219AD27-410D-43E7-9056-000EA5313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CA19314-CA7E-4D7E-B890-E24CD399D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1391-D199-4F7D-9669-6AA7B649CC3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03766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1900081-0870-4ADD-97AA-DC308B96D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2E53139B-CD0B-4800-AAEF-9AC5B3AFD1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A601A66-2D8E-4F28-86F9-4B69DE9A1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9486F-FC9A-4B71-9E15-DCB29615333F}" type="datetimeFigureOut">
              <a:rPr lang="hr-HR" smtClean="0"/>
              <a:t>10.10.2021.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C2E05C70-C4CA-437A-B4D3-2C3BA068B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A6F3B126-0520-4E97-8ABB-2178E953E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1391-D199-4F7D-9669-6AA7B649CC3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17417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9AA0EA67-8ED2-4DF1-A1E7-578CD68362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419B0016-5722-4CD3-9AD3-EC2D72C884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FFCD87D-45FD-4A69-8A46-88AAF94E7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9486F-FC9A-4B71-9E15-DCB29615333F}" type="datetimeFigureOut">
              <a:rPr lang="hr-HR" smtClean="0"/>
              <a:t>10.10.2021.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179B51DC-E5E4-4A19-8311-D4ED5D2F8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C606FF6-E72D-4F02-A541-7FCE44936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1391-D199-4F7D-9669-6AA7B649CC3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91669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6F2B707-02F6-4145-ABE2-3962845B0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523211C-397F-4DAF-AEB4-531257D9D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EAE3514-B560-485C-94A3-FD694B41E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9486F-FC9A-4B71-9E15-DCB29615333F}" type="datetimeFigureOut">
              <a:rPr lang="hr-HR" smtClean="0"/>
              <a:t>10.10.2021.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59EFF09-F65C-4D48-B4AC-6D14D3501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8D8124D-01FA-42CF-AFD6-21634EAA8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1391-D199-4F7D-9669-6AA7B649CC3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19087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973FDE8-5926-4EB3-8FAB-B0CCC69B4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BE69939F-856A-4BF1-8C79-08ED52959D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D85E16D-7EDF-4499-9E8E-158DB5407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9486F-FC9A-4B71-9E15-DCB29615333F}" type="datetimeFigureOut">
              <a:rPr lang="hr-HR" smtClean="0"/>
              <a:t>10.10.2021.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E0708B3-7F20-4872-A400-9B2F3B6D3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235CFD2-9840-4242-809D-C2A5A4564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1391-D199-4F7D-9669-6AA7B649CC3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56906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FED9AEC-EFEB-4FCC-AB87-9D33B2243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552EB16-00DB-4F9B-93CA-3E25F929E4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25258757-058E-43DE-BD8A-0B9A1CE97B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4C8F1688-42EA-48A5-8660-340F6572E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9486F-FC9A-4B71-9E15-DCB29615333F}" type="datetimeFigureOut">
              <a:rPr lang="hr-HR" smtClean="0"/>
              <a:t>10.10.2021.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E4D2545C-98C1-43F1-8F40-B9FDBF6B7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8B7EC938-A66E-4F93-A384-7D522B670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1391-D199-4F7D-9669-6AA7B649CC3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64099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A37AB71-AE7C-4AD0-99FC-11F406990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366F1598-661D-43D9-8531-4D3F9A9CDD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5FBBF8F4-E282-452C-88EF-08D51A37DE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2199825F-B588-42CB-8F4D-912F51921D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ED9FEC79-8DBA-4C8A-8AA8-5D32299175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0754114E-EAA5-4AA9-88EB-BEAF16DEA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9486F-FC9A-4B71-9E15-DCB29615333F}" type="datetimeFigureOut">
              <a:rPr lang="hr-HR" smtClean="0"/>
              <a:t>10.10.2021.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00ED39A3-43F2-4241-BC90-7CB5ADDA6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89632F73-2DAC-463F-9C0F-84840AF5C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1391-D199-4F7D-9669-6AA7B649CC3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39631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E21EAE7-8243-4764-B3A1-98A514BCE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6DC5AF6D-E8C8-4CAB-B156-078D66FCB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9486F-FC9A-4B71-9E15-DCB29615333F}" type="datetimeFigureOut">
              <a:rPr lang="hr-HR" smtClean="0"/>
              <a:t>10.10.2021.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8A24842A-865C-476A-9193-ADA39C9F8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3620FB4B-EAE7-465E-87E1-7B273CCA2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1391-D199-4F7D-9669-6AA7B649CC3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06369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DF25DFC9-956B-44DB-BAED-16796AAF0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9486F-FC9A-4B71-9E15-DCB29615333F}" type="datetimeFigureOut">
              <a:rPr lang="hr-HR" smtClean="0"/>
              <a:t>10.10.2021.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5677496B-967A-40E1-9E8F-8A8ABE682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EB1768C9-E9C7-4816-8E38-8E9D6B48B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1391-D199-4F7D-9669-6AA7B649CC3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71361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C901DC0-65D9-4F19-A02E-A6CB0B5AF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F39922F-1B0C-4F73-A5E0-7C338F8E1C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9B41B29E-3628-4AB7-85A7-390B25A6A8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EEBDE573-2117-4A62-A86C-A97FD5B4A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9486F-FC9A-4B71-9E15-DCB29615333F}" type="datetimeFigureOut">
              <a:rPr lang="hr-HR" smtClean="0"/>
              <a:t>10.10.2021.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C1943179-B509-4E7F-BAC6-806D267FF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DE03D9AE-626A-44A0-8133-CCDC0FC02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1391-D199-4F7D-9669-6AA7B649CC3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8112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5292C3D-F93C-4205-B2DA-F6C768ED6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FEB1EC21-79C4-46A9-A305-4296FF8B84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D0D62C04-25C0-4BA6-BA67-18C5C3CECD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EF1EFE25-CCA1-4C69-B970-4B0D23D5F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9486F-FC9A-4B71-9E15-DCB29615333F}" type="datetimeFigureOut">
              <a:rPr lang="hr-HR" smtClean="0"/>
              <a:t>10.10.2021.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AF6FA26D-9341-4198-B157-7BE65FAA4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1C7E7296-56D5-4A44-B699-35D488144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1391-D199-4F7D-9669-6AA7B649CC3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59173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AF74CB48-E306-4AFF-8017-E012796DA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7468CC2D-7740-4AA3-947A-76A8D1BCDE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F755F77-0959-4A63-B179-8A4C96277D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9486F-FC9A-4B71-9E15-DCB29615333F}" type="datetimeFigureOut">
              <a:rPr lang="hr-HR" smtClean="0"/>
              <a:t>10.10.2021.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5AFEBB8F-C97A-48D1-85C0-81C9CAC174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BBEFE1A-B486-480D-929A-71CA5C2665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41391-D199-4F7D-9669-6AA7B649CC3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55409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5.2.2._primitivne_religije.ppt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>
            <a:extLst>
              <a:ext uri="{FF2B5EF4-FFF2-40B4-BE49-F238E27FC236}">
                <a16:creationId xmlns:a16="http://schemas.microsoft.com/office/drawing/2014/main" id="{B5528041-BF9D-4CAA-8A19-A764832C42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2027" y="77401"/>
            <a:ext cx="6304304" cy="650567"/>
          </a:xfrm>
          <a:prstGeom prst="rect">
            <a:avLst/>
          </a:prstGeom>
        </p:spPr>
      </p:pic>
      <p:pic>
        <p:nvPicPr>
          <p:cNvPr id="4" name="Slika 3">
            <a:extLst>
              <a:ext uri="{FF2B5EF4-FFF2-40B4-BE49-F238E27FC236}">
                <a16:creationId xmlns:a16="http://schemas.microsoft.com/office/drawing/2014/main" id="{46C1AAA3-5ADF-4332-92F5-2AA3044AE5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37010"/>
            <a:ext cx="3410548" cy="650567"/>
          </a:xfrm>
          <a:prstGeom prst="rect">
            <a:avLst/>
          </a:prstGeom>
        </p:spPr>
      </p:pic>
      <p:sp>
        <p:nvSpPr>
          <p:cNvPr id="8" name="Pravokutnik 7">
            <a:extLst>
              <a:ext uri="{FF2B5EF4-FFF2-40B4-BE49-F238E27FC236}">
                <a16:creationId xmlns:a16="http://schemas.microsoft.com/office/drawing/2014/main" id="{56C8574C-0269-4509-A5F0-F16C06E358BD}"/>
              </a:ext>
            </a:extLst>
          </p:cNvPr>
          <p:cNvSpPr/>
          <p:nvPr/>
        </p:nvSpPr>
        <p:spPr>
          <a:xfrm>
            <a:off x="147155" y="2327447"/>
            <a:ext cx="591747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22275">
              <a:spcAft>
                <a:spcPts val="0"/>
              </a:spcAft>
            </a:pPr>
            <a:r>
              <a:rPr lang="hr-HR" sz="3200" dirty="0">
                <a:latin typeface="Segoe Print" panose="020006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Otkuda dolazi čovjek? </a:t>
            </a:r>
          </a:p>
          <a:p>
            <a:pPr marR="422275">
              <a:spcAft>
                <a:spcPts val="0"/>
              </a:spcAft>
            </a:pPr>
            <a:r>
              <a:rPr lang="hr-HR" sz="3200" dirty="0">
                <a:latin typeface="Segoe Print" panose="020006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Zašto živimo?</a:t>
            </a:r>
          </a:p>
          <a:p>
            <a:pPr>
              <a:spcAft>
                <a:spcPts val="0"/>
              </a:spcAft>
            </a:pPr>
            <a:r>
              <a:rPr lang="hr-HR" sz="3200" dirty="0">
                <a:latin typeface="Segoe Print" panose="020006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Gdje idemo nakon smrti?</a:t>
            </a:r>
            <a:endParaRPr lang="hr-HR" sz="3200" dirty="0">
              <a:effectLst/>
              <a:latin typeface="Segoe Print" panose="02000600000000000000" pitchFamily="2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9" name="Desna vitičasta zagrada 8">
            <a:extLst>
              <a:ext uri="{FF2B5EF4-FFF2-40B4-BE49-F238E27FC236}">
                <a16:creationId xmlns:a16="http://schemas.microsoft.com/office/drawing/2014/main" id="{9D46E4B7-C5C1-4435-BD3A-BFB1DCDD4877}"/>
              </a:ext>
            </a:extLst>
          </p:cNvPr>
          <p:cNvSpPr/>
          <p:nvPr/>
        </p:nvSpPr>
        <p:spPr>
          <a:xfrm>
            <a:off x="5751703" y="2224892"/>
            <a:ext cx="295294" cy="1689606"/>
          </a:xfrm>
          <a:prstGeom prst="rightBrac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 sz="3200">
              <a:latin typeface="Segoe Print" panose="02000600000000000000" pitchFamily="2" charset="0"/>
            </a:endParaRPr>
          </a:p>
        </p:txBody>
      </p:sp>
      <p:sp>
        <p:nvSpPr>
          <p:cNvPr id="10" name="TekstniOkvir 9">
            <a:extLst>
              <a:ext uri="{FF2B5EF4-FFF2-40B4-BE49-F238E27FC236}">
                <a16:creationId xmlns:a16="http://schemas.microsoft.com/office/drawing/2014/main" id="{30AF21D0-365E-40FE-85FB-D87F2345C10C}"/>
              </a:ext>
            </a:extLst>
          </p:cNvPr>
          <p:cNvSpPr txBox="1"/>
          <p:nvPr/>
        </p:nvSpPr>
        <p:spPr>
          <a:xfrm>
            <a:off x="6229416" y="2601538"/>
            <a:ext cx="29755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200" dirty="0">
                <a:latin typeface="Segoe Print" panose="02000600000000000000" pitchFamily="2" charset="0"/>
              </a:rPr>
              <a:t>RELIGIOZNA PITANJA</a:t>
            </a:r>
          </a:p>
        </p:txBody>
      </p:sp>
      <p:sp>
        <p:nvSpPr>
          <p:cNvPr id="11" name="Strelica udesno 6">
            <a:extLst>
              <a:ext uri="{FF2B5EF4-FFF2-40B4-BE49-F238E27FC236}">
                <a16:creationId xmlns:a16="http://schemas.microsoft.com/office/drawing/2014/main" id="{F1F053EE-A7E2-4DF9-BBC4-4AF92384956C}"/>
              </a:ext>
            </a:extLst>
          </p:cNvPr>
          <p:cNvSpPr/>
          <p:nvPr/>
        </p:nvSpPr>
        <p:spPr>
          <a:xfrm>
            <a:off x="9369745" y="3034090"/>
            <a:ext cx="346781" cy="15615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3200">
              <a:latin typeface="Segoe Print" panose="02000600000000000000" pitchFamily="2" charset="0"/>
            </a:endParaRPr>
          </a:p>
        </p:txBody>
      </p:sp>
      <p:sp>
        <p:nvSpPr>
          <p:cNvPr id="12" name="TekstniOkvir 11">
            <a:extLst>
              <a:ext uri="{FF2B5EF4-FFF2-40B4-BE49-F238E27FC236}">
                <a16:creationId xmlns:a16="http://schemas.microsoft.com/office/drawing/2014/main" id="{3F628FBE-51C9-49E3-A484-D3BBE4729555}"/>
              </a:ext>
            </a:extLst>
          </p:cNvPr>
          <p:cNvSpPr txBox="1"/>
          <p:nvPr/>
        </p:nvSpPr>
        <p:spPr>
          <a:xfrm>
            <a:off x="9716527" y="2880273"/>
            <a:ext cx="23283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dirty="0">
                <a:latin typeface="Segoe Print" panose="02000600000000000000" pitchFamily="2" charset="0"/>
              </a:rPr>
              <a:t>RELIGIJA</a:t>
            </a:r>
          </a:p>
        </p:txBody>
      </p:sp>
      <p:cxnSp>
        <p:nvCxnSpPr>
          <p:cNvPr id="5" name="Ravni poveznik sa strelicom 4">
            <a:extLst>
              <a:ext uri="{FF2B5EF4-FFF2-40B4-BE49-F238E27FC236}">
                <a16:creationId xmlns:a16="http://schemas.microsoft.com/office/drawing/2014/main" id="{0D3C1080-E54A-4193-A2D9-D527628F9E49}"/>
              </a:ext>
            </a:extLst>
          </p:cNvPr>
          <p:cNvCxnSpPr>
            <a:stCxn id="10" idx="2"/>
          </p:cNvCxnSpPr>
          <p:nvPr/>
        </p:nvCxnSpPr>
        <p:spPr>
          <a:xfrm>
            <a:off x="7717188" y="3678756"/>
            <a:ext cx="4412" cy="4055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kstniOkvir 12">
            <a:extLst>
              <a:ext uri="{FF2B5EF4-FFF2-40B4-BE49-F238E27FC236}">
                <a16:creationId xmlns:a16="http://schemas.microsoft.com/office/drawing/2014/main" id="{32E837B0-C2FE-4EA9-9794-B1AD5277929B}"/>
              </a:ext>
            </a:extLst>
          </p:cNvPr>
          <p:cNvSpPr txBox="1"/>
          <p:nvPr/>
        </p:nvSpPr>
        <p:spPr>
          <a:xfrm>
            <a:off x="6197187" y="4115636"/>
            <a:ext cx="34848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>
                <a:latin typeface="Segoe Print" panose="02000600000000000000" pitchFamily="2" charset="0"/>
              </a:rPr>
              <a:t>-teška i duboka pitanja</a:t>
            </a:r>
          </a:p>
          <a:p>
            <a:r>
              <a:rPr lang="hr-HR" sz="2400" dirty="0">
                <a:latin typeface="Segoe Print" panose="02000600000000000000" pitchFamily="2" charset="0"/>
              </a:rPr>
              <a:t>-odnose se na život svakoga od nas, na našu budućnost, na naše životne odabire</a:t>
            </a:r>
          </a:p>
        </p:txBody>
      </p:sp>
    </p:spTree>
    <p:extLst>
      <p:ext uri="{BB962C8B-B14F-4D97-AF65-F5344CB8AC3E}">
        <p14:creationId xmlns:p14="http://schemas.microsoft.com/office/powerpoint/2010/main" val="3443017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 animBg="1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id="{E8CE11C5-C70E-4DFF-8A69-AB7C33BB5684}"/>
              </a:ext>
            </a:extLst>
          </p:cNvPr>
          <p:cNvSpPr txBox="1"/>
          <p:nvPr/>
        </p:nvSpPr>
        <p:spPr>
          <a:xfrm>
            <a:off x="175081" y="436603"/>
            <a:ext cx="24620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b="1" dirty="0">
                <a:latin typeface="Segoe Print" panose="02000600000000000000" pitchFamily="2" charset="0"/>
              </a:rPr>
              <a:t>RELIGIJA</a:t>
            </a: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A7BBFCAD-E616-46EE-A2A4-3378E34CBD4D}"/>
              </a:ext>
            </a:extLst>
          </p:cNvPr>
          <p:cNvSpPr txBox="1"/>
          <p:nvPr/>
        </p:nvSpPr>
        <p:spPr>
          <a:xfrm>
            <a:off x="2118068" y="436603"/>
            <a:ext cx="1034825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dirty="0">
                <a:latin typeface="Segoe Print" panose="02000600000000000000" pitchFamily="2" charset="0"/>
              </a:rPr>
              <a:t>-sustav </a:t>
            </a:r>
            <a:r>
              <a:rPr lang="hr-HR" sz="3200" b="1" dirty="0">
                <a:latin typeface="Segoe Print" panose="02000600000000000000" pitchFamily="2" charset="0"/>
              </a:rPr>
              <a:t>vjerovanja</a:t>
            </a:r>
            <a:r>
              <a:rPr lang="hr-HR" sz="3200" dirty="0">
                <a:latin typeface="Segoe Print" panose="02000600000000000000" pitchFamily="2" charset="0"/>
              </a:rPr>
              <a:t> i </a:t>
            </a:r>
            <a:r>
              <a:rPr lang="hr-HR" sz="3200" b="1" dirty="0">
                <a:latin typeface="Segoe Print" panose="02000600000000000000" pitchFamily="2" charset="0"/>
              </a:rPr>
              <a:t>obreda</a:t>
            </a:r>
            <a:r>
              <a:rPr lang="hr-HR" sz="3200" dirty="0">
                <a:latin typeface="Segoe Print" panose="02000600000000000000" pitchFamily="2" charset="0"/>
              </a:rPr>
              <a:t> po kojima čovjek pokušava ući u odnos s Bogom i postići spasenje</a:t>
            </a:r>
          </a:p>
          <a:p>
            <a:endParaRPr lang="hr-HR" sz="3200" dirty="0">
              <a:latin typeface="Segoe Print" panose="02000600000000000000" pitchFamily="2" charset="0"/>
            </a:endParaRPr>
          </a:p>
          <a:p>
            <a:r>
              <a:rPr lang="hr-HR" sz="3200" dirty="0">
                <a:latin typeface="Segoe Print" panose="02000600000000000000" pitchFamily="2" charset="0"/>
              </a:rPr>
              <a:t>-traje onoliko koliko i povijest čovječanstva</a:t>
            </a:r>
          </a:p>
        </p:txBody>
      </p:sp>
    </p:spTree>
    <p:extLst>
      <p:ext uri="{BB962C8B-B14F-4D97-AF65-F5344CB8AC3E}">
        <p14:creationId xmlns:p14="http://schemas.microsoft.com/office/powerpoint/2010/main" val="3885642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utnik 2">
            <a:extLst>
              <a:ext uri="{FF2B5EF4-FFF2-40B4-BE49-F238E27FC236}">
                <a16:creationId xmlns:a16="http://schemas.microsoft.com/office/drawing/2014/main" id="{8BB8E8DC-51D7-4349-93B2-A956EEEC02F7}"/>
              </a:ext>
            </a:extLst>
          </p:cNvPr>
          <p:cNvSpPr/>
          <p:nvPr/>
        </p:nvSpPr>
        <p:spPr>
          <a:xfrm>
            <a:off x="340495" y="1016492"/>
            <a:ext cx="2420460" cy="5060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2" name="Slika 1">
            <a:hlinkClick r:id="rId2" action="ppaction://hlinkpres?slideindex=1&amp;slidetitle="/>
            <a:extLst>
              <a:ext uri="{FF2B5EF4-FFF2-40B4-BE49-F238E27FC236}">
                <a16:creationId xmlns:a16="http://schemas.microsoft.com/office/drawing/2014/main" id="{63F891CA-0FE2-45A0-9FDE-C62106D939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63" y="230632"/>
            <a:ext cx="3875661" cy="1291887"/>
          </a:xfrm>
          <a:prstGeom prst="rect">
            <a:avLst/>
          </a:prstGeom>
        </p:spPr>
      </p:pic>
      <p:sp>
        <p:nvSpPr>
          <p:cNvPr id="4" name="TekstniOkvir 3">
            <a:extLst>
              <a:ext uri="{FF2B5EF4-FFF2-40B4-BE49-F238E27FC236}">
                <a16:creationId xmlns:a16="http://schemas.microsoft.com/office/drawing/2014/main" id="{DE98ED4A-A3D7-4FF2-9401-756F4C3DD3FE}"/>
              </a:ext>
            </a:extLst>
          </p:cNvPr>
          <p:cNvSpPr txBox="1"/>
          <p:nvPr/>
        </p:nvSpPr>
        <p:spPr>
          <a:xfrm>
            <a:off x="2624292" y="4513266"/>
            <a:ext cx="54188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b="1" dirty="0">
                <a:latin typeface="Segoe Print" panose="02000600000000000000" pitchFamily="2" charset="0"/>
              </a:rPr>
              <a:t>PRIMITIVNE RELIGIJE</a:t>
            </a: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B90E8F28-0534-4574-AAD2-105954B7B487}"/>
              </a:ext>
            </a:extLst>
          </p:cNvPr>
          <p:cNvSpPr txBox="1"/>
          <p:nvPr/>
        </p:nvSpPr>
        <p:spPr>
          <a:xfrm>
            <a:off x="101599" y="2373745"/>
            <a:ext cx="120165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dirty="0">
                <a:latin typeface="Segoe Print" panose="02000600000000000000" pitchFamily="2" charset="0"/>
              </a:rPr>
              <a:t>-</a:t>
            </a:r>
            <a:r>
              <a:rPr lang="hr-HR" sz="3600" b="1" dirty="0">
                <a:latin typeface="Segoe Print" panose="02000600000000000000" pitchFamily="2" charset="0"/>
              </a:rPr>
              <a:t>vjerovanje</a:t>
            </a:r>
            <a:r>
              <a:rPr lang="hr-HR" sz="3600" dirty="0">
                <a:latin typeface="Segoe Print" panose="02000600000000000000" pitchFamily="2" charset="0"/>
              </a:rPr>
              <a:t> da se iza prirodnih pojava (oluja, glad, bolest, potres …) kriju duhovne sile</a:t>
            </a:r>
          </a:p>
        </p:txBody>
      </p:sp>
      <p:sp>
        <p:nvSpPr>
          <p:cNvPr id="6" name="Strelica: prema dolje 5">
            <a:extLst>
              <a:ext uri="{FF2B5EF4-FFF2-40B4-BE49-F238E27FC236}">
                <a16:creationId xmlns:a16="http://schemas.microsoft.com/office/drawing/2014/main" id="{5F7CD198-44E7-4005-9E32-8C60E85C46E8}"/>
              </a:ext>
            </a:extLst>
          </p:cNvPr>
          <p:cNvSpPr/>
          <p:nvPr/>
        </p:nvSpPr>
        <p:spPr>
          <a:xfrm>
            <a:off x="4950692" y="3665632"/>
            <a:ext cx="136213" cy="515751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269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83</Words>
  <Application>Microsoft Office PowerPoint</Application>
  <PresentationFormat>Široki zaslon</PresentationFormat>
  <Paragraphs>13</Paragraphs>
  <Slides>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Segoe Print</vt:lpstr>
      <vt:lpstr>Tema sustava Office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Josip Jelušić</dc:creator>
  <cp:lastModifiedBy>Josip Jelušić</cp:lastModifiedBy>
  <cp:revision>11</cp:revision>
  <dcterms:created xsi:type="dcterms:W3CDTF">2021-09-27T08:13:50Z</dcterms:created>
  <dcterms:modified xsi:type="dcterms:W3CDTF">2021-10-10T14:48:12Z</dcterms:modified>
</cp:coreProperties>
</file>