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6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0C6430-38D1-444C-8740-E58A2727A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0D52869-FC56-4603-91DA-6E9820D27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637F236-41BB-4892-AE94-7F39903F4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219AD27-410D-43E7-9056-000EA5313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CA19314-CA7E-4D7E-B890-E24CD399D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376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900081-0870-4ADD-97AA-DC308B96D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E53139B-CD0B-4800-AAEF-9AC5B3AFD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601A66-2D8E-4F28-86F9-4B69DE9A1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2E05C70-C4CA-437A-B4D3-2C3BA068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6F3B126-0520-4E97-8ABB-2178E953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741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AA0EA67-8ED2-4DF1-A1E7-578CD68362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19B0016-5722-4CD3-9AD3-EC2D72C88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FCD87D-45FD-4A69-8A46-88AAF94E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79B51DC-E5E4-4A19-8311-D4ED5D2F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C606FF6-E72D-4F02-A541-7FCE4493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166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F2B707-02F6-4145-ABE2-3962845B0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23211C-397F-4DAF-AEB4-531257D9D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EAE3514-B560-485C-94A3-FD694B41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59EFF09-F65C-4D48-B4AC-6D14D3501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8D8124D-01FA-42CF-AFD6-21634EAA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908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73FDE8-5926-4EB3-8FAB-B0CCC69B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E69939F-856A-4BF1-8C79-08ED52959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85E16D-7EDF-4499-9E8E-158DB540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E0708B3-7F20-4872-A400-9B2F3B6D3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35CFD2-9840-4242-809D-C2A5A456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690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ED9AEC-EFEB-4FCC-AB87-9D33B224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52EB16-00DB-4F9B-93CA-3E25F929E4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5258757-058E-43DE-BD8A-0B9A1CE97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C8F1688-42EA-48A5-8660-340F6572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4D2545C-98C1-43F1-8F40-B9FDBF6B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B7EC938-A66E-4F93-A384-7D522B67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409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37AB71-AE7C-4AD0-99FC-11F406990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66F1598-661D-43D9-8531-4D3F9A9CD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FBBF8F4-E282-452C-88EF-08D51A37D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199825F-B588-42CB-8F4D-912F5192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D9FEC79-8DBA-4C8A-8AA8-5D3229917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754114E-EAA5-4AA9-88EB-BEAF16DE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0ED39A3-43F2-4241-BC90-7CB5ADDA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9632F73-2DAC-463F-9C0F-84840AF5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63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21EAE7-8243-4764-B3A1-98A514BCE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DC5AF6D-E8C8-4CAB-B156-078D66FCB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A24842A-865C-476A-9193-ADA39C9F8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620FB4B-EAE7-465E-87E1-7B273CCA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63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F25DFC9-956B-44DB-BAED-16796AAF0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677496B-967A-40E1-9E8F-8A8ABE68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B1768C9-E9C7-4816-8E38-8E9D6B48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136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901DC0-65D9-4F19-A02E-A6CB0B5AF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39922F-1B0C-4F73-A5E0-7C338F8E1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B41B29E-3628-4AB7-85A7-390B25A6A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EBDE573-2117-4A62-A86C-A97FD5B4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1943179-B509-4E7F-BAC6-806D267FF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E03D9AE-626A-44A0-8133-CCDC0FC02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112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292C3D-F93C-4205-B2DA-F6C768ED6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EB1EC21-79C4-46A9-A305-4296FF8B84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0D62C04-25C0-4BA6-BA67-18C5C3CEC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F1EFE25-CCA1-4C69-B970-4B0D23D5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F6FA26D-9341-4198-B157-7BE65FAA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C7E7296-56D5-4A44-B699-35D48814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917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F74CB48-E306-4AFF-8017-E012796D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468CC2D-7740-4AA3-947A-76A8D1BCD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F755F77-0959-4A63-B179-8A4C96277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486F-FC9A-4B71-9E15-DCB29615333F}" type="datetimeFigureOut">
              <a:rPr lang="hr-HR" smtClean="0"/>
              <a:t>10.10.2021.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AFEBB8F-C97A-48D1-85C0-81C9CAC17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BEFE1A-B486-480D-929A-71CA5C266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41391-D199-4F7D-9669-6AA7B649CC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540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5.2.2._primitivne_religije.pp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B5528041-BF9D-4CAA-8A19-A764832C4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027" y="77401"/>
            <a:ext cx="6304304" cy="650567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46C1AAA3-5ADF-4332-92F5-2AA3044AE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37010"/>
            <a:ext cx="3410548" cy="650567"/>
          </a:xfrm>
          <a:prstGeom prst="rect">
            <a:avLst/>
          </a:prstGeom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56C8574C-0269-4509-A5F0-F16C06E358BD}"/>
              </a:ext>
            </a:extLst>
          </p:cNvPr>
          <p:cNvSpPr/>
          <p:nvPr/>
        </p:nvSpPr>
        <p:spPr>
          <a:xfrm>
            <a:off x="147155" y="2327447"/>
            <a:ext cx="59174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2275">
              <a:spcAft>
                <a:spcPts val="0"/>
              </a:spcAft>
            </a:pPr>
            <a:r>
              <a:rPr lang="hr-HR" sz="3200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Otkuda dolazi čovjek? </a:t>
            </a:r>
          </a:p>
          <a:p>
            <a:pPr marR="422275">
              <a:spcAft>
                <a:spcPts val="0"/>
              </a:spcAft>
            </a:pPr>
            <a:r>
              <a:rPr lang="hr-HR" sz="3200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Zašto živimo?</a:t>
            </a:r>
          </a:p>
          <a:p>
            <a:pPr>
              <a:spcAft>
                <a:spcPts val="0"/>
              </a:spcAft>
            </a:pPr>
            <a:r>
              <a:rPr lang="hr-HR" sz="3200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Gdje idemo nakon smrti?</a:t>
            </a:r>
            <a:endParaRPr lang="hr-HR" sz="3200" dirty="0">
              <a:effectLst/>
              <a:latin typeface="Segoe Print" panose="020006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Desna vitičasta zagrada 8">
            <a:extLst>
              <a:ext uri="{FF2B5EF4-FFF2-40B4-BE49-F238E27FC236}">
                <a16:creationId xmlns:a16="http://schemas.microsoft.com/office/drawing/2014/main" id="{9D46E4B7-C5C1-4435-BD3A-BFB1DCDD4877}"/>
              </a:ext>
            </a:extLst>
          </p:cNvPr>
          <p:cNvSpPr/>
          <p:nvPr/>
        </p:nvSpPr>
        <p:spPr>
          <a:xfrm>
            <a:off x="5751703" y="2224892"/>
            <a:ext cx="295294" cy="1689606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sz="3200">
              <a:latin typeface="Segoe Print" panose="02000600000000000000" pitchFamily="2" charset="0"/>
            </a:endParaRP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30AF21D0-365E-40FE-85FB-D87F2345C10C}"/>
              </a:ext>
            </a:extLst>
          </p:cNvPr>
          <p:cNvSpPr txBox="1"/>
          <p:nvPr/>
        </p:nvSpPr>
        <p:spPr>
          <a:xfrm>
            <a:off x="6229416" y="2601538"/>
            <a:ext cx="2975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latin typeface="Segoe Print" panose="02000600000000000000" pitchFamily="2" charset="0"/>
              </a:rPr>
              <a:t>RELIGIOZNA PITANJA</a:t>
            </a:r>
          </a:p>
        </p:txBody>
      </p:sp>
      <p:sp>
        <p:nvSpPr>
          <p:cNvPr id="11" name="Strelica udesno 6">
            <a:extLst>
              <a:ext uri="{FF2B5EF4-FFF2-40B4-BE49-F238E27FC236}">
                <a16:creationId xmlns:a16="http://schemas.microsoft.com/office/drawing/2014/main" id="{F1F053EE-A7E2-4DF9-BBC4-4AF92384956C}"/>
              </a:ext>
            </a:extLst>
          </p:cNvPr>
          <p:cNvSpPr/>
          <p:nvPr/>
        </p:nvSpPr>
        <p:spPr>
          <a:xfrm>
            <a:off x="9369745" y="3034090"/>
            <a:ext cx="346781" cy="1561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>
              <a:latin typeface="Segoe Print" panose="02000600000000000000" pitchFamily="2" charset="0"/>
            </a:endParaRP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3F628FBE-51C9-49E3-A484-D3BBE4729555}"/>
              </a:ext>
            </a:extLst>
          </p:cNvPr>
          <p:cNvSpPr txBox="1"/>
          <p:nvPr/>
        </p:nvSpPr>
        <p:spPr>
          <a:xfrm>
            <a:off x="9716527" y="2880273"/>
            <a:ext cx="2328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latin typeface="Segoe Print" panose="02000600000000000000" pitchFamily="2" charset="0"/>
              </a:rPr>
              <a:t>RELIGIJA</a:t>
            </a: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0D3C1080-E54A-4193-A2D9-D527628F9E49}"/>
              </a:ext>
            </a:extLst>
          </p:cNvPr>
          <p:cNvCxnSpPr>
            <a:stCxn id="10" idx="2"/>
          </p:cNvCxnSpPr>
          <p:nvPr/>
        </p:nvCxnSpPr>
        <p:spPr>
          <a:xfrm>
            <a:off x="7717188" y="3678756"/>
            <a:ext cx="4412" cy="405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32E837B0-C2FE-4EA9-9794-B1AD5277929B}"/>
              </a:ext>
            </a:extLst>
          </p:cNvPr>
          <p:cNvSpPr txBox="1"/>
          <p:nvPr/>
        </p:nvSpPr>
        <p:spPr>
          <a:xfrm>
            <a:off x="6197187" y="4115636"/>
            <a:ext cx="3484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-teška i duboka pitanja</a:t>
            </a:r>
          </a:p>
          <a:p>
            <a:r>
              <a:rPr lang="hr-HR" sz="2400" dirty="0">
                <a:latin typeface="Segoe Print" panose="02000600000000000000" pitchFamily="2" charset="0"/>
              </a:rPr>
              <a:t>-odnose se na život svakoga od nas, na našu budućnost, na naše životne odabire</a:t>
            </a:r>
          </a:p>
        </p:txBody>
      </p:sp>
    </p:spTree>
    <p:extLst>
      <p:ext uri="{BB962C8B-B14F-4D97-AF65-F5344CB8AC3E}">
        <p14:creationId xmlns:p14="http://schemas.microsoft.com/office/powerpoint/2010/main" val="34430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E8CE11C5-C70E-4DFF-8A69-AB7C33BB5684}"/>
              </a:ext>
            </a:extLst>
          </p:cNvPr>
          <p:cNvSpPr txBox="1"/>
          <p:nvPr/>
        </p:nvSpPr>
        <p:spPr>
          <a:xfrm>
            <a:off x="175081" y="436603"/>
            <a:ext cx="2462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latin typeface="Segoe Print" panose="02000600000000000000" pitchFamily="2" charset="0"/>
              </a:rPr>
              <a:t>RELIGIJA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A7BBFCAD-E616-46EE-A2A4-3378E34CBD4D}"/>
              </a:ext>
            </a:extLst>
          </p:cNvPr>
          <p:cNvSpPr txBox="1"/>
          <p:nvPr/>
        </p:nvSpPr>
        <p:spPr>
          <a:xfrm>
            <a:off x="2118068" y="436603"/>
            <a:ext cx="103482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latin typeface="Segoe Print" panose="02000600000000000000" pitchFamily="2" charset="0"/>
              </a:rPr>
              <a:t>-sustav </a:t>
            </a:r>
            <a:r>
              <a:rPr lang="hr-HR" sz="3200" b="1" dirty="0">
                <a:latin typeface="Segoe Print" panose="02000600000000000000" pitchFamily="2" charset="0"/>
              </a:rPr>
              <a:t>vjerovanja</a:t>
            </a:r>
            <a:r>
              <a:rPr lang="hr-HR" sz="3200" dirty="0">
                <a:latin typeface="Segoe Print" panose="02000600000000000000" pitchFamily="2" charset="0"/>
              </a:rPr>
              <a:t> i </a:t>
            </a:r>
            <a:r>
              <a:rPr lang="hr-HR" sz="3200" b="1" dirty="0">
                <a:latin typeface="Segoe Print" panose="02000600000000000000" pitchFamily="2" charset="0"/>
              </a:rPr>
              <a:t>obreda</a:t>
            </a:r>
            <a:r>
              <a:rPr lang="hr-HR" sz="3200" dirty="0">
                <a:latin typeface="Segoe Print" panose="02000600000000000000" pitchFamily="2" charset="0"/>
              </a:rPr>
              <a:t> po kojima čovjek pokušava ući u odnos s Bogom i postići spasenje</a:t>
            </a:r>
          </a:p>
          <a:p>
            <a:endParaRPr lang="hr-HR" sz="3200" dirty="0">
              <a:latin typeface="Segoe Print" panose="02000600000000000000" pitchFamily="2" charset="0"/>
            </a:endParaRPr>
          </a:p>
          <a:p>
            <a:r>
              <a:rPr lang="hr-HR" sz="3200" dirty="0">
                <a:latin typeface="Segoe Print" panose="02000600000000000000" pitchFamily="2" charset="0"/>
              </a:rPr>
              <a:t>-traje onoliko koliko i povijest čovječanstva</a:t>
            </a:r>
          </a:p>
        </p:txBody>
      </p:sp>
    </p:spTree>
    <p:extLst>
      <p:ext uri="{BB962C8B-B14F-4D97-AF65-F5344CB8AC3E}">
        <p14:creationId xmlns:p14="http://schemas.microsoft.com/office/powerpoint/2010/main" val="388564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>
            <a:extLst>
              <a:ext uri="{FF2B5EF4-FFF2-40B4-BE49-F238E27FC236}">
                <a16:creationId xmlns:a16="http://schemas.microsoft.com/office/drawing/2014/main" id="{8BB8E8DC-51D7-4349-93B2-A956EEEC02F7}"/>
              </a:ext>
            </a:extLst>
          </p:cNvPr>
          <p:cNvSpPr/>
          <p:nvPr/>
        </p:nvSpPr>
        <p:spPr>
          <a:xfrm>
            <a:off x="340495" y="1016492"/>
            <a:ext cx="2420460" cy="506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" name="Slika 1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63F891CA-0FE2-45A0-9FDE-C62106D93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63" y="230632"/>
            <a:ext cx="3875661" cy="1291887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DE98ED4A-A3D7-4FF2-9401-756F4C3DD3FE}"/>
              </a:ext>
            </a:extLst>
          </p:cNvPr>
          <p:cNvSpPr txBox="1"/>
          <p:nvPr/>
        </p:nvSpPr>
        <p:spPr>
          <a:xfrm>
            <a:off x="2624292" y="4513266"/>
            <a:ext cx="5418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latin typeface="Segoe Print" panose="02000600000000000000" pitchFamily="2" charset="0"/>
              </a:rPr>
              <a:t>PRIMITIVNE RELIGIJE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B90E8F28-0534-4574-AAD2-105954B7B487}"/>
              </a:ext>
            </a:extLst>
          </p:cNvPr>
          <p:cNvSpPr txBox="1"/>
          <p:nvPr/>
        </p:nvSpPr>
        <p:spPr>
          <a:xfrm>
            <a:off x="101599" y="2373745"/>
            <a:ext cx="12016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latin typeface="Segoe Print" panose="02000600000000000000" pitchFamily="2" charset="0"/>
              </a:rPr>
              <a:t>-</a:t>
            </a:r>
            <a:r>
              <a:rPr lang="hr-HR" sz="3600" b="1" dirty="0">
                <a:latin typeface="Segoe Print" panose="02000600000000000000" pitchFamily="2" charset="0"/>
              </a:rPr>
              <a:t>vjerovanje</a:t>
            </a:r>
            <a:r>
              <a:rPr lang="hr-HR" sz="3600" dirty="0">
                <a:latin typeface="Segoe Print" panose="02000600000000000000" pitchFamily="2" charset="0"/>
              </a:rPr>
              <a:t> da se iza prirodnih pojava (oluja, glad, bolest, potres …) kriju duhovne sile</a:t>
            </a:r>
          </a:p>
        </p:txBody>
      </p:sp>
      <p:sp>
        <p:nvSpPr>
          <p:cNvPr id="6" name="Strelica: prema dolje 5">
            <a:extLst>
              <a:ext uri="{FF2B5EF4-FFF2-40B4-BE49-F238E27FC236}">
                <a16:creationId xmlns:a16="http://schemas.microsoft.com/office/drawing/2014/main" id="{5F7CD198-44E7-4005-9E32-8C60E85C46E8}"/>
              </a:ext>
            </a:extLst>
          </p:cNvPr>
          <p:cNvSpPr/>
          <p:nvPr/>
        </p:nvSpPr>
        <p:spPr>
          <a:xfrm>
            <a:off x="4950692" y="3665632"/>
            <a:ext cx="136213" cy="51575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26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83</Words>
  <Application>Microsoft Office PowerPoint</Application>
  <PresentationFormat>Široki zaslon</PresentationFormat>
  <Paragraphs>13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11</cp:revision>
  <dcterms:created xsi:type="dcterms:W3CDTF">2021-09-27T08:13:50Z</dcterms:created>
  <dcterms:modified xsi:type="dcterms:W3CDTF">2021-10-10T14:48:12Z</dcterms:modified>
</cp:coreProperties>
</file>