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61" r:id="rId6"/>
    <p:sldId id="269" r:id="rId7"/>
    <p:sldId id="263" r:id="rId8"/>
    <p:sldId id="271" r:id="rId9"/>
    <p:sldId id="270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F58038-FB48-422F-BD07-C3DE2F7A9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AA67BB8-653C-4B3A-B056-87613912E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B135380-8B8E-40AF-B275-52CDAF4A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E4D740-AC5B-4E58-A6B3-15854EEE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7ADF31-9637-4BCE-A874-93A5A749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892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88E909-26A4-4A69-AC26-44B7D65F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D7DDB3B-B8DB-4DA0-92D4-8BFE011BE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4A5809-6B0C-427B-A8E7-E581C80F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D21EF6-7A37-48FA-98DF-7E99ED3E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0B79EB-EFC3-42CD-8E8C-66BB9DDE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08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FCA28F9-40F1-498B-A9BD-CC15CF02B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2B1F2A5-EFED-44D2-AFD5-099419536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032756-6D6E-488B-89DE-19246568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64FAC8-0451-4EF2-8B9A-F8F86198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FCEF64-81C3-4E5E-A1BA-509C61EB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53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678C67-2AC8-4625-9A50-06A6CCEC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2D83A5-9EF1-486D-9CF6-F29C12D54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A4D29E-528F-4B9D-83C2-ABDB3BD0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D8596F-4601-4C4A-9FA8-F28D606E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95A1A6-1FFF-4142-8875-1533F03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6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3FFAD3-5FB5-4879-849C-3B76943B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1E1B74-305C-4374-B559-04E44AAA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32193D-C71A-433E-8A34-D55907E7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97B7A4-18A4-45EE-A4EE-4EEA0BF1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30DBA7-022B-43D8-8643-46A8743D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20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0C016C-3F24-4D26-9329-5BDF8F41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69DDAC-B108-4526-BA2B-2D9BC24E7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2700CDD-E02B-43C2-91CD-933D881E4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98C4CDD-1B83-419B-B0FD-92A4A6C2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3331D38-A1A7-4518-B613-C499FE24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BF598A-B018-4DAF-B2EF-68B2CC76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50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907D2B-5599-43C2-92A9-2C7AB87B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C81F500-826F-44D4-9D49-9B786D35D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0299BBA-7384-4470-8544-E046B5C9C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6B8761F-E69E-4288-9A64-2C428CC51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DA10D9B-430F-4F81-9B4B-9C5312798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58D63FA-5B05-402D-9907-58920779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AC1C062-1D77-42AC-B813-D5803E8F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9400808-ADD7-419A-8072-6854DCB2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89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D0A1D-263E-48FE-B066-791D94A2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DA925A9-844F-48D5-8235-6A98FD62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27C92D3-6C67-4108-9F7B-8343970D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1679224-3593-4B9A-A5FC-6111ED35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31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D3A4961-D03F-410C-A4CB-CCCF8367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D0BD816-204C-4833-ACB8-13F2B9EB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C4D19B0-385A-4347-9A14-8C2E2B08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71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82D3B9-4465-4AEB-B5B2-F95EAEF1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E85C2E-D2CD-48F8-AE67-4D8FF0AE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517853E-E594-4454-9E25-7A0A95A28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B38E0FF-5CAC-42BA-81DA-9493831B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2C81CA6-91D5-4F1B-A97F-BB693BCC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A92EF8B-6C5F-4B7B-A0BB-4C3D6974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82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C094CB-BB21-406E-B475-BFF6B07D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B280111-40B4-46B9-83D9-2E671A7CA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97E23B7-B746-4CD9-B749-2A71A8192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460C91A-C130-477A-B129-719F829B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5CAEE0D-6D59-4D1C-906E-42B7DBC1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B0C1B36-1909-47CA-9E8E-31AB4440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111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74FFAFF-0DFE-4E9A-87C3-C67787EC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D56A4D4-948A-407B-B0BE-EBAD9BD93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DDD639-B09D-4775-9F95-898F9AEC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A73C1-23D1-4BAE-B068-C5BF8BD0E4D2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F3CFE1-A992-404D-85A2-E3AB3CE13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030B45-68B0-4892-B3F6-CABDAC73E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1C16-574C-41E0-B8B5-4AF4637BE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771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7F9245-3220-47E5-A740-1D313BAF2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5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659411-3780-4E4B-A345-FC2460983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5B1ADDD-1423-4932-964E-7B2A6931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3800"/>
            <a:ext cx="12296776" cy="95916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26731B9-1C07-4261-8761-E40DDB04A9EA}"/>
              </a:ext>
            </a:extLst>
          </p:cNvPr>
          <p:cNvSpPr txBox="1"/>
          <p:nvPr/>
        </p:nvSpPr>
        <p:spPr>
          <a:xfrm>
            <a:off x="271371" y="2848115"/>
            <a:ext cx="58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latin typeface="Segoe Print" panose="02000600000000000000" pitchFamily="2" charset="0"/>
              </a:rPr>
              <a:t>KRENIMO ZAJEDNO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B42D123-FA2C-4AA1-A035-9A9F2882EFCF}"/>
              </a:ext>
            </a:extLst>
          </p:cNvPr>
          <p:cNvSpPr txBox="1"/>
          <p:nvPr/>
        </p:nvSpPr>
        <p:spPr>
          <a:xfrm>
            <a:off x="6451432" y="2825096"/>
            <a:ext cx="58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latin typeface="Segoe Print" panose="02000600000000000000" pitchFamily="2" charset="0"/>
              </a:rPr>
              <a:t>KRENIMO ZAJEDNO</a:t>
            </a:r>
          </a:p>
        </p:txBody>
      </p:sp>
    </p:spTree>
    <p:extLst>
      <p:ext uri="{BB962C8B-B14F-4D97-AF65-F5344CB8AC3E}">
        <p14:creationId xmlns:p14="http://schemas.microsoft.com/office/powerpoint/2010/main" val="26916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80026C0-7103-4BCE-A165-600CA642A882}"/>
              </a:ext>
            </a:extLst>
          </p:cNvPr>
          <p:cNvSpPr txBox="1"/>
          <p:nvPr/>
        </p:nvSpPr>
        <p:spPr>
          <a:xfrm>
            <a:off x="1154097" y="426128"/>
            <a:ext cx="109550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Različitost i prihvaćanje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-Svatko je od nas drugačiji.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-Naše različitosti jesu bogatstvo. Svatko ima darove i sposobnosti kojima pridonosi zajednici i dobrim odnosima.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-Važno je druge upoznati i prihvatiti!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-diskriminacija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-dijalog</a:t>
            </a:r>
          </a:p>
        </p:txBody>
      </p:sp>
    </p:spTree>
    <p:extLst>
      <p:ext uri="{BB962C8B-B14F-4D97-AF65-F5344CB8AC3E}">
        <p14:creationId xmlns:p14="http://schemas.microsoft.com/office/powerpoint/2010/main" val="18392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F5A5477-DB01-4EE8-A3BF-6B6E09ADC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293" y="457200"/>
            <a:ext cx="68514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ECF2F8-953E-448C-B60C-0B0DDD4E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05" y="457200"/>
            <a:ext cx="74527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6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1D14C9D-786A-4C89-BC18-EEDA48298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64" y="457200"/>
            <a:ext cx="78984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0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C2FD69A-C843-4A8B-A5B1-036E31FB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36" y="457200"/>
            <a:ext cx="627292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5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7F9245-3220-47E5-A740-1D313BAF2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659411-3780-4E4B-A345-FC2460983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5B1ADDD-1423-4932-964E-7B2A6931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373" y="-1193800"/>
            <a:ext cx="12296776" cy="95916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26731B9-1C07-4261-8761-E40DDB04A9EA}"/>
              </a:ext>
            </a:extLst>
          </p:cNvPr>
          <p:cNvSpPr txBox="1"/>
          <p:nvPr/>
        </p:nvSpPr>
        <p:spPr>
          <a:xfrm>
            <a:off x="1524000" y="2848243"/>
            <a:ext cx="5877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latin typeface="Segoe Print" panose="02000600000000000000" pitchFamily="2" charset="0"/>
              </a:rPr>
              <a:t>KRENIMO</a:t>
            </a:r>
          </a:p>
          <a:p>
            <a:r>
              <a:rPr lang="hr-HR" sz="4000" b="1" dirty="0">
                <a:latin typeface="Segoe Print" panose="02000600000000000000" pitchFamily="2" charset="0"/>
              </a:rPr>
              <a:t>ZAJEDNO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B42D123-FA2C-4AA1-A035-9A9F2882EFCF}"/>
              </a:ext>
            </a:extLst>
          </p:cNvPr>
          <p:cNvSpPr txBox="1"/>
          <p:nvPr/>
        </p:nvSpPr>
        <p:spPr>
          <a:xfrm>
            <a:off x="7561141" y="2848243"/>
            <a:ext cx="5877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latin typeface="Segoe Print" panose="02000600000000000000" pitchFamily="2" charset="0"/>
              </a:rPr>
              <a:t>KRENIMO</a:t>
            </a:r>
          </a:p>
          <a:p>
            <a:r>
              <a:rPr lang="hr-HR" sz="4000" b="1" dirty="0">
                <a:latin typeface="Segoe Print" panose="02000600000000000000" pitchFamily="2" charset="0"/>
              </a:rPr>
              <a:t>ZAJEDNO</a:t>
            </a:r>
          </a:p>
        </p:txBody>
      </p:sp>
    </p:spTree>
    <p:extLst>
      <p:ext uri="{BB962C8B-B14F-4D97-AF65-F5344CB8AC3E}">
        <p14:creationId xmlns:p14="http://schemas.microsoft.com/office/powerpoint/2010/main" val="29725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7F9245-3220-47E5-A740-1D313BAF2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659411-3780-4E4B-A345-FC2460983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5B1ADDD-1423-4932-964E-7B2A6931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3800"/>
            <a:ext cx="12296776" cy="959167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921C5FB-02F9-4D39-8953-AAAFCD6125EB}"/>
              </a:ext>
            </a:extLst>
          </p:cNvPr>
          <p:cNvSpPr txBox="1"/>
          <p:nvPr/>
        </p:nvSpPr>
        <p:spPr>
          <a:xfrm>
            <a:off x="1435224" y="660956"/>
            <a:ext cx="344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Segoe Print" panose="02000600000000000000" pitchFamily="2" charset="0"/>
              </a:rPr>
              <a:t>JA I DRUGI - ZAJEDNO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CF2EB4B-2D53-4AD5-83DA-94C89309DAF5}"/>
              </a:ext>
            </a:extLst>
          </p:cNvPr>
          <p:cNvSpPr txBox="1"/>
          <p:nvPr/>
        </p:nvSpPr>
        <p:spPr>
          <a:xfrm>
            <a:off x="516385" y="1030288"/>
            <a:ext cx="183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Segoe Print" panose="02000600000000000000" pitchFamily="2" charset="0"/>
              </a:rPr>
              <a:t>Ja i drugi</a:t>
            </a:r>
          </a:p>
        </p:txBody>
      </p:sp>
    </p:spTree>
    <p:extLst>
      <p:ext uri="{BB962C8B-B14F-4D97-AF65-F5344CB8AC3E}">
        <p14:creationId xmlns:p14="http://schemas.microsoft.com/office/powerpoint/2010/main" val="4186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D12E87-9AC7-4643-B005-0C555065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2" y="3781547"/>
            <a:ext cx="5038817" cy="1500668"/>
          </a:xfrm>
        </p:spPr>
        <p:txBody>
          <a:bodyPr>
            <a:normAutofit/>
          </a:bodyPr>
          <a:lstStyle/>
          <a:p>
            <a:r>
              <a:rPr lang="hr-HR" dirty="0"/>
              <a:t>Što im je zajedničko?</a:t>
            </a:r>
          </a:p>
        </p:txBody>
      </p:sp>
      <p:pic>
        <p:nvPicPr>
          <p:cNvPr id="6" name="Rezervirano mjesto sadržaja 5" descr="Slika na kojoj se prikazuje nekoliko&#10;&#10;Opis je automatski generiran">
            <a:extLst>
              <a:ext uri="{FF2B5EF4-FFF2-40B4-BE49-F238E27FC236}">
                <a16:creationId xmlns:a16="http://schemas.microsoft.com/office/drawing/2014/main" id="{E92B291C-AAD5-4CFF-B37F-B057CBF06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92867"/>
            <a:ext cx="12055311" cy="3136107"/>
          </a:xfr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89AD5513-F8A8-4D70-8C33-68D28B787DA3}"/>
              </a:ext>
            </a:extLst>
          </p:cNvPr>
          <p:cNvSpPr txBox="1">
            <a:spLocks/>
          </p:cNvSpPr>
          <p:nvPr/>
        </p:nvSpPr>
        <p:spPr>
          <a:xfrm>
            <a:off x="5757910" y="4326991"/>
            <a:ext cx="5038817" cy="150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Po čemu se razlikuju?</a:t>
            </a:r>
          </a:p>
        </p:txBody>
      </p:sp>
    </p:spTree>
    <p:extLst>
      <p:ext uri="{BB962C8B-B14F-4D97-AF65-F5344CB8AC3E}">
        <p14:creationId xmlns:p14="http://schemas.microsoft.com/office/powerpoint/2010/main" val="5469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EF29322-A85C-4018-94BB-F3140705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03"/>
            <a:ext cx="12192000" cy="67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C1F2B5B-B326-45A7-9833-5003C189ED01}"/>
              </a:ext>
            </a:extLst>
          </p:cNvPr>
          <p:cNvSpPr txBox="1"/>
          <p:nvPr/>
        </p:nvSpPr>
        <p:spPr>
          <a:xfrm>
            <a:off x="3920971" y="110540"/>
            <a:ext cx="412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JA I DRUGI - ZAJEDNO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9745956-6DC4-47DE-A4A9-4EB149D4CA00}"/>
              </a:ext>
            </a:extLst>
          </p:cNvPr>
          <p:cNvSpPr txBox="1"/>
          <p:nvPr/>
        </p:nvSpPr>
        <p:spPr>
          <a:xfrm>
            <a:off x="1023015" y="897123"/>
            <a:ext cx="9736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Ja i drugi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-Svatko je od nas jedinstven, poseban i nezamjenjiv.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C1F2B5B-B326-45A7-9833-5003C189ED01}"/>
              </a:ext>
            </a:extLst>
          </p:cNvPr>
          <p:cNvSpPr txBox="1"/>
          <p:nvPr/>
        </p:nvSpPr>
        <p:spPr>
          <a:xfrm>
            <a:off x="3920971" y="110540"/>
            <a:ext cx="412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JA I DRUGI - ZAJEDNO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9745956-6DC4-47DE-A4A9-4EB149D4CA00}"/>
              </a:ext>
            </a:extLst>
          </p:cNvPr>
          <p:cNvSpPr txBox="1"/>
          <p:nvPr/>
        </p:nvSpPr>
        <p:spPr>
          <a:xfrm>
            <a:off x="1023015" y="897123"/>
            <a:ext cx="97367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Ja i drugi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-Svatko je od nas jedinstven, poseban i nezamjenjiv.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-Čovjek živi u zajednici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	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7A6E549-1042-4711-91C9-4F8DB65E9261}"/>
              </a:ext>
            </a:extLst>
          </p:cNvPr>
          <p:cNvSpPr txBox="1"/>
          <p:nvPr/>
        </p:nvSpPr>
        <p:spPr>
          <a:xfrm>
            <a:off x="4829452" y="2371208"/>
            <a:ext cx="7362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(skupina ljudi koji su povezani međusobnim odnosima):</a:t>
            </a:r>
            <a:endParaRPr lang="hr-HR" sz="24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43E8D64-CA6E-4AA7-9D1B-63D26C1DD7C4}"/>
              </a:ext>
            </a:extLst>
          </p:cNvPr>
          <p:cNvSpPr txBox="1"/>
          <p:nvPr/>
        </p:nvSpPr>
        <p:spPr>
          <a:xfrm>
            <a:off x="6574063" y="2786706"/>
            <a:ext cx="40637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-obiteljska,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-prijateljska,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-školska, razredna,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-župna,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-sportska,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-mjesna,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-nacionalna.</a:t>
            </a:r>
          </a:p>
        </p:txBody>
      </p:sp>
    </p:spTree>
    <p:extLst>
      <p:ext uri="{BB962C8B-B14F-4D97-AF65-F5344CB8AC3E}">
        <p14:creationId xmlns:p14="http://schemas.microsoft.com/office/powerpoint/2010/main" val="10147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stablo, trava, na otvorenom, biljka&#10;&#10;Opis je automatski generiran">
            <a:extLst>
              <a:ext uri="{FF2B5EF4-FFF2-40B4-BE49-F238E27FC236}">
                <a16:creationId xmlns:a16="http://schemas.microsoft.com/office/drawing/2014/main" id="{F21C4488-D897-4765-9446-9BD1D2FC6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9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C1F2B5B-B326-45A7-9833-5003C189ED01}"/>
              </a:ext>
            </a:extLst>
          </p:cNvPr>
          <p:cNvSpPr txBox="1"/>
          <p:nvPr/>
        </p:nvSpPr>
        <p:spPr>
          <a:xfrm>
            <a:off x="3920971" y="110540"/>
            <a:ext cx="412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JA I DRUGI - ZAJEDNO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9745956-6DC4-47DE-A4A9-4EB149D4CA00}"/>
              </a:ext>
            </a:extLst>
          </p:cNvPr>
          <p:cNvSpPr txBox="1"/>
          <p:nvPr/>
        </p:nvSpPr>
        <p:spPr>
          <a:xfrm>
            <a:off x="1023015" y="897123"/>
            <a:ext cx="97367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Ja i drugi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-Svatko je od nas jedinstven, poseban i nezamjenjiv.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-Čovjek živi u zajednici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	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pPr algn="ctr"/>
            <a:r>
              <a:rPr lang="hr-HR" sz="2400" b="1" dirty="0">
                <a:latin typeface="Segoe Print" panose="02000600000000000000" pitchFamily="2" charset="0"/>
              </a:rPr>
              <a:t>-U svakoj zajednici mi smo važni!</a:t>
            </a:r>
          </a:p>
          <a:p>
            <a:endParaRPr lang="hr-HR" sz="2400" dirty="0">
              <a:latin typeface="Segoe Print" panose="02000600000000000000" pitchFamily="2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7A6E549-1042-4711-91C9-4F8DB65E9261}"/>
              </a:ext>
            </a:extLst>
          </p:cNvPr>
          <p:cNvSpPr txBox="1"/>
          <p:nvPr/>
        </p:nvSpPr>
        <p:spPr>
          <a:xfrm>
            <a:off x="4665216" y="2371208"/>
            <a:ext cx="752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(skupina ljudi koji su povezani međusobnim odnosima):</a:t>
            </a:r>
            <a:endParaRPr lang="hr-HR" sz="24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43E8D64-CA6E-4AA7-9D1B-63D26C1DD7C4}"/>
              </a:ext>
            </a:extLst>
          </p:cNvPr>
          <p:cNvSpPr txBox="1"/>
          <p:nvPr/>
        </p:nvSpPr>
        <p:spPr>
          <a:xfrm>
            <a:off x="6396731" y="2791701"/>
            <a:ext cx="40637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-obiteljska,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-prijateljska,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-školska, razredna,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-župna,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-sportska,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-mjesna,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-nacionalna.</a:t>
            </a:r>
          </a:p>
        </p:txBody>
      </p:sp>
    </p:spTree>
    <p:extLst>
      <p:ext uri="{BB962C8B-B14F-4D97-AF65-F5344CB8AC3E}">
        <p14:creationId xmlns:p14="http://schemas.microsoft.com/office/powerpoint/2010/main" val="5489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216</Words>
  <Application>Microsoft Office PowerPoint</Application>
  <PresentationFormat>Široki zaslon</PresentationFormat>
  <Paragraphs>72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Print</vt:lpstr>
      <vt:lpstr>Tema sustava Office</vt:lpstr>
      <vt:lpstr>5</vt:lpstr>
      <vt:lpstr>PowerPoint prezentacija</vt:lpstr>
      <vt:lpstr>PowerPoint prezentacija</vt:lpstr>
      <vt:lpstr>Što im je zajedničko?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4</cp:revision>
  <dcterms:created xsi:type="dcterms:W3CDTF">2022-09-12T08:13:30Z</dcterms:created>
  <dcterms:modified xsi:type="dcterms:W3CDTF">2022-09-12T18:18:48Z</dcterms:modified>
</cp:coreProperties>
</file>