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4F49EA-F7B7-4C93-9D90-956317E5A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F5C9139-3221-4901-ADFB-DDC845470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FB13D8-46C5-4F0A-B92C-DC53D086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DE9A4F6-96EF-43C9-8517-3983C3E08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763F367-E865-4757-8811-5380431E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900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153EF1-9C5D-4365-86D3-D2A0E9A8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529863B-6C4C-4E29-9192-54BB6493E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6111107-9D97-42D5-B4E5-08BB7208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44F30AE-4264-43AF-B8F7-D3B7E48B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2BB5A5F-802D-4BD4-8810-79CD0F0B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833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DBF128C-75BA-4BC9-9D42-3E17CF814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8C8A36D-BE5B-4759-A9C3-AF943B1FA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B57DC1C-D369-4E11-A8BD-77D4243C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6C6C31-6677-4F44-B58C-1F3DC42C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2CD5601-5267-447A-9660-F12959EF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69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B65AAA-DADB-4F4E-83E4-0AFD0766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0909D3-A75B-4A17-A483-85324E91E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2D7BE5-CFAB-4F35-A465-5EE94FBA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4F0620-0E51-4B36-A6B0-D5A3B759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3932D2E-6627-421F-B4CD-8C1CA6C8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78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762869-85D1-4C83-BEAE-4C350A118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39F37C0-2528-4B65-8EE3-01255153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8B554A-1E9A-4346-8E91-41CFEC0E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798BD3-1E32-4CB9-AD75-5805515D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BBBDFB-585B-41B5-976D-A0DA0756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536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15D0B8-D254-4188-97C6-1C668BA9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0EC73C-3373-4C00-B716-C4366D5AC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6479122-4027-4E29-9FE4-7480BD1C2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BEADA0D-5408-4091-B418-BD445D7F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7A9A5E5-3471-4C1C-9C70-CE28EF7F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FBFEC65-B297-4FDA-B2C1-4CE5071C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68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3EF277-E84C-4629-9791-AB816DD9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387DAA5-AE93-4628-B719-46D239793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5C55E50-9538-4EE1-90B0-5D6F311FE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3FFB2B5-1168-4892-B3F9-62CAC3199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7AC958E-5BFF-40CA-97CF-2B324C8A8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0C38072-CC88-4DF5-98BE-1098C86A6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5D72471-6E12-4C57-9B58-DE4947B0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FE9C3AD-FED0-45A5-BF40-5EC6693AD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58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7DF5D2-7045-4702-BEB0-5738ADFB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3633861-2E00-45F7-B9F7-8F68F1A0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92CBAF2-0D8A-4079-B9B6-436D1201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D01B3F6-2CDE-46F1-BB76-1BF72F2B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51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E7BF6C4-3E8F-4321-93C1-24A398021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E107DBF2-F7BD-49FD-914C-2E888F0A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838684A-D16D-4052-9D80-A4A5E612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39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4921F9-5A82-4348-8010-B07406F34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E8A291-198A-42F1-B479-08560CB1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5D0384E-0071-463B-A397-C57DC4D5B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2D8CA0A-C86C-4CA6-9934-AAE662A8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A5BF6D5-FF3D-4BA1-AF50-CC90481F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D3F1BFE-39DB-4775-A369-369667DE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650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00AF6F-2B48-4824-B83B-42CED2C53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52973BB-8F83-47F4-995A-C62E1EBA6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52F1387-1F5E-4740-A369-C7CCA3E43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3EF3543-7A73-4F32-9069-58EC92CD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E04BE20-905F-4B02-8BE0-71C01CA57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1C4CF3D-F01F-4385-92F5-AA17804D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1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57F38C2-013F-47EF-B59B-B57C2700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02CC097-55D7-46C8-9821-117B5D415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9CA506-7196-4B69-9F0E-4DAD6588D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48BA7-6F4C-4CFB-B677-C6C3C4B5C922}" type="datetimeFigureOut">
              <a:rPr lang="hr-HR" smtClean="0"/>
              <a:t>4.11.2021.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002D297-1E16-4CB6-B974-4BE2DB935F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573513-C9CA-4B99-91F3-D72CAC886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9325C-1D9E-4873-9E55-608B8D40A6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397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2913A6-E40E-4267-9A6B-0A685F20A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B6770B-6901-4326-A2AE-DDEFEFBEA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8BC9B86-5346-4E70-8AF6-2C3A493DF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4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2021-11-04T08:09:03Z</dcterms:created>
  <dcterms:modified xsi:type="dcterms:W3CDTF">2021-11-04T08:14:01Z</dcterms:modified>
</cp:coreProperties>
</file>