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5" r:id="rId5"/>
    <p:sldId id="260" r:id="rId6"/>
    <p:sldId id="261" r:id="rId7"/>
    <p:sldId id="262" r:id="rId8"/>
    <p:sldId id="259" r:id="rId9"/>
    <p:sldId id="263" r:id="rId10"/>
    <p:sldId id="264" r:id="rId11"/>
    <p:sldId id="266" r:id="rId12"/>
    <p:sldId id="267" r:id="rId13"/>
    <p:sldId id="271" r:id="rId14"/>
    <p:sldId id="272" r:id="rId15"/>
    <p:sldId id="268" r:id="rId16"/>
    <p:sldId id="269" r:id="rId17"/>
    <p:sldId id="270" r:id="rId18"/>
    <p:sldId id="274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AC2734-3F33-4236-8501-7FF6AF11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0E1D2A6-3018-4CFE-8FB7-A2F047E86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F9142F5-30A2-42FA-96A5-885E4652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F0DA621-0F45-41F9-AD24-8E3395D0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C3048C-11B8-445C-A528-E865FA6B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694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C72868-1CBC-46CE-A6AD-196C5BA4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30468FE-F401-4966-9D56-9F5BEF344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7F6F649-708F-4039-95E8-EAE02C565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236C243-BE13-41E8-8894-271D013F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D61F621-4E73-47D8-83D6-DE6D454A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573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992DF68-1870-43AA-A0E3-140CA35C2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8EBEBCD-9138-4259-84E5-090C3A3AF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EECF0BD-E774-4B17-BEEC-810E58A1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9593B37-B7A0-4F64-9D74-00DE34C4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418226E-4034-4A60-924C-A0133CEBA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3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6BBAA8-97B6-47D1-B582-EA6AFAC7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E98791-F01D-4D4E-9F78-4719A715A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958673-3E72-4FCA-8B74-AB6B9F2E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9AC8D8F-DB5D-42C2-822D-40BED255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3D13A1C-5460-491D-B16D-BCAAD4D9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834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C92CE8-7504-4FA4-BA39-EF1DA908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0EADE56-7644-4FA4-BD03-92A774F8A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5898A0-0822-455D-9110-B5004177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32F4A43-A4EC-4C08-8728-C0DB01B5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065F971-4A59-438A-A16E-2218EA33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7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B06938-EA87-44C9-B3F0-4DD7110F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D445E1-A1AF-49DA-B7A9-A08DDA765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D2EDFE9-CBD6-408E-A33F-6FFBEFCEE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8FDF836-17E5-4AA9-A2B4-5078BA74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3969B6E-50B4-4B13-B492-C910D5BC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69CC2EB-14F6-4343-9AC1-11737F16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29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A54814-6F7E-43BA-80E4-FDCFF764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32C2065-CAFD-4DA5-A622-491B8C72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6B73062-D869-4240-A98F-9CC46AC61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C1A82F9-681B-4E8A-AD73-F6689A142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BD07016-A2F3-4862-98A6-6B6A20975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1DBE81C-7F38-4C11-8F7B-3391D3BD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4616439-B88B-4305-91E5-9EBA2789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A618692-93FE-494E-9235-07342D988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84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35AE5E-225B-4770-A31E-E22A5C1BA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D2DCE9C-DAAB-4E44-AC2B-679D8CF9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669EAEB-4382-4273-8CAF-2285F536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0F43E20-C40D-4AE2-B4B4-4193231D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446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81FB196-BC6C-4E97-9A01-CD64F958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8EEA81B-74FA-4D5F-8830-3A265F70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3CE5A49-1E3D-4A71-A118-C9C25881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814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1D6E57-9D05-4C3F-B10E-584E0F3D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FF7CAC-60AC-4219-A357-947F5A586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1C61089-217C-458C-8A00-169ACEA13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4D26A6F-7715-4443-BE0E-D1BD8DCF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DB5BAD6-7ED9-42AA-BC28-869B19597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CF2C25B-9D74-40D0-AAE2-2D792682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093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7A05C9-246B-466C-9B2F-C8CE2E59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AE3C48C-7C9B-4988-820B-3DFE08FEF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8E005D2-9BB4-43E2-9F03-9C7F7EAFC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D36F2EF-6D42-476A-91F7-334E8676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58A71EC-093E-445F-91E4-8A389043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B8B2898-FB34-4A24-8A29-1E9D3C56D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875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DA99CEC-8154-437A-8AE4-EDE04655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AB8EE6C-8E83-4F41-BAA7-48B3ED5A2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FB40D2B-C619-4355-8D21-53F5718BE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37B21-52C6-4E24-A17C-187D4196FD3E}" type="datetimeFigureOut">
              <a:rPr lang="hr-HR" smtClean="0"/>
              <a:t>15.5.2023.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520A6B2-463A-4E0B-B2DB-1647077B7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09C61AE-4B7F-429A-8F7F-A052936A6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CB65-5A18-4420-BA08-EFD665A3C01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776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74BB35-0F9C-42AE-8B52-50B971ABF7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D5D582D-C5A4-465B-BFFD-25D246031B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7358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Ljudsko lice, snimka zaslona, osoba&#10;&#10;Opis je automatski generiran">
            <a:extLst>
              <a:ext uri="{FF2B5EF4-FFF2-40B4-BE49-F238E27FC236}">
                <a16:creationId xmlns:a16="http://schemas.microsoft.com/office/drawing/2014/main" id="{1130746C-FF03-41BD-BE06-C55A6BAE3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48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grafički dizajn, crtić, ilustracija&#10;&#10;Opis je automatski generiran">
            <a:extLst>
              <a:ext uri="{FF2B5EF4-FFF2-40B4-BE49-F238E27FC236}">
                <a16:creationId xmlns:a16="http://schemas.microsoft.com/office/drawing/2014/main" id="{5351F192-1256-4277-BBBD-0F6B23701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8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grafički dizajn, ukrasni isječci&#10;&#10;Opis je automatski generiran">
            <a:extLst>
              <a:ext uri="{FF2B5EF4-FFF2-40B4-BE49-F238E27FC236}">
                <a16:creationId xmlns:a16="http://schemas.microsoft.com/office/drawing/2014/main" id="{647C2770-AADD-444D-B901-146EE16EE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17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ilustracija, dizajn&#10;&#10;Opis je automatski generiran">
            <a:extLst>
              <a:ext uri="{FF2B5EF4-FFF2-40B4-BE49-F238E27FC236}">
                <a16:creationId xmlns:a16="http://schemas.microsoft.com/office/drawing/2014/main" id="{941D72C1-8B21-4539-9142-DC9604C81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1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2EDE79D3-1235-4D07-B969-93C0B054237A}"/>
              </a:ext>
            </a:extLst>
          </p:cNvPr>
          <p:cNvSpPr txBox="1"/>
          <p:nvPr/>
        </p:nvSpPr>
        <p:spPr>
          <a:xfrm flipH="1">
            <a:off x="0" y="71022"/>
            <a:ext cx="6454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Za čovjeka i njegovo dostojanstvo</a:t>
            </a:r>
          </a:p>
        </p:txBody>
      </p:sp>
    </p:spTree>
    <p:extLst>
      <p:ext uri="{BB962C8B-B14F-4D97-AF65-F5344CB8AC3E}">
        <p14:creationId xmlns:p14="http://schemas.microsoft.com/office/powerpoint/2010/main" val="378476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Ljudsko lice, snimka zaslona, odijevanje&#10;&#10;Opis je automatski generiran">
            <a:extLst>
              <a:ext uri="{FF2B5EF4-FFF2-40B4-BE49-F238E27FC236}">
                <a16:creationId xmlns:a16="http://schemas.microsoft.com/office/drawing/2014/main" id="{F5653E12-1124-47B9-AF87-8D800BA13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1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crtić, Font&#10;&#10;Opis je automatski generiran">
            <a:extLst>
              <a:ext uri="{FF2B5EF4-FFF2-40B4-BE49-F238E27FC236}">
                <a16:creationId xmlns:a16="http://schemas.microsoft.com/office/drawing/2014/main" id="{EE376079-FB33-442F-B37A-E6D2F9553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22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dijevanje, Ljudsko lice, osoba&#10;&#10;Opis je automatski generiran">
            <a:extLst>
              <a:ext uri="{FF2B5EF4-FFF2-40B4-BE49-F238E27FC236}">
                <a16:creationId xmlns:a16="http://schemas.microsoft.com/office/drawing/2014/main" id="{39010E63-6FA1-4B19-9969-70E96D50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1)">
            <a:hlinkClick r:id="" action="ppaction://media"/>
            <a:extLst>
              <a:ext uri="{FF2B5EF4-FFF2-40B4-BE49-F238E27FC236}">
                <a16:creationId xmlns:a16="http://schemas.microsoft.com/office/drawing/2014/main" id="{6D065D9D-7A1B-4BDC-8737-5FFBEFBCF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B101BC0-2855-4F6F-AFD5-A26B9BD73548}"/>
              </a:ext>
            </a:extLst>
          </p:cNvPr>
          <p:cNvSpPr txBox="1"/>
          <p:nvPr/>
        </p:nvSpPr>
        <p:spPr>
          <a:xfrm>
            <a:off x="0" y="1455938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Živimo u vremenu opće društvene osjetljivosti za pravdu i pravednost.</a:t>
            </a:r>
          </a:p>
          <a:p>
            <a:pPr algn="ctr"/>
            <a:r>
              <a:rPr lang="hr-HR" sz="3200" dirty="0"/>
              <a:t>(danas se najviše govori o zaštiti ljudskih prava)</a:t>
            </a:r>
          </a:p>
          <a:p>
            <a:pPr algn="ctr"/>
            <a:endParaRPr lang="hr-HR" sz="3200" dirty="0"/>
          </a:p>
          <a:p>
            <a:pPr algn="ctr"/>
            <a:r>
              <a:rPr lang="hr-HR" sz="3200" dirty="0"/>
              <a:t>Da li se, dosita, ljudska prava danas poštuju?</a:t>
            </a:r>
          </a:p>
          <a:p>
            <a:pPr algn="ctr"/>
            <a:endParaRPr lang="hr-HR" sz="3200" dirty="0"/>
          </a:p>
          <a:p>
            <a:pPr algn="ctr"/>
            <a:r>
              <a:rPr lang="hr-HR" sz="3200" dirty="0"/>
              <a:t>Na koje se sve načine danas krše ljudska prava? </a:t>
            </a:r>
          </a:p>
        </p:txBody>
      </p:sp>
    </p:spTree>
    <p:extLst>
      <p:ext uri="{BB962C8B-B14F-4D97-AF65-F5344CB8AC3E}">
        <p14:creationId xmlns:p14="http://schemas.microsoft.com/office/powerpoint/2010/main" val="412163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oblak, crtić&#10;&#10;Opis je automatski generiran">
            <a:extLst>
              <a:ext uri="{FF2B5EF4-FFF2-40B4-BE49-F238E27FC236}">
                <a16:creationId xmlns:a16="http://schemas.microsoft.com/office/drawing/2014/main" id="{2D72BCEF-B00D-42FD-9050-8CBB1109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970D7D7-2163-4680-A412-453D9874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66" y="1079006"/>
            <a:ext cx="3203869" cy="42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1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oblak, crtić&#10;&#10;Opis je automatski generiran">
            <a:extLst>
              <a:ext uri="{FF2B5EF4-FFF2-40B4-BE49-F238E27FC236}">
                <a16:creationId xmlns:a16="http://schemas.microsoft.com/office/drawing/2014/main" id="{2D72BCEF-B00D-42FD-9050-8CBB1109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Ljudsko lice&#10;&#10;Opis je automatski generiran">
            <a:extLst>
              <a:ext uri="{FF2B5EF4-FFF2-40B4-BE49-F238E27FC236}">
                <a16:creationId xmlns:a16="http://schemas.microsoft.com/office/drawing/2014/main" id="{83AD5DB9-F4E2-40CC-8FB3-FB56A4F4F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3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mjer&#10;&#10;Opis je automatski generiran">
            <a:extLst>
              <a:ext uri="{FF2B5EF4-FFF2-40B4-BE49-F238E27FC236}">
                <a16:creationId xmlns:a16="http://schemas.microsoft.com/office/drawing/2014/main" id="{99F8D0EB-238F-4C1A-A698-C38A1C875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8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keč, crtež, snimka zaslona&#10;&#10;Opis je automatski generiran">
            <a:extLst>
              <a:ext uri="{FF2B5EF4-FFF2-40B4-BE49-F238E27FC236}">
                <a16:creationId xmlns:a16="http://schemas.microsoft.com/office/drawing/2014/main" id="{97110E8A-182E-4080-B54D-CF5EF87B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0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kugla, umjetničko djelo&#10;&#10;Opis je automatski generiran">
            <a:extLst>
              <a:ext uri="{FF2B5EF4-FFF2-40B4-BE49-F238E27FC236}">
                <a16:creationId xmlns:a16="http://schemas.microsoft.com/office/drawing/2014/main" id="{BC41021A-7C2F-4E1C-8364-264B201ED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31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snimka zaslona, dlan, prst&#10;&#10;Opis je automatski generiran">
            <a:extLst>
              <a:ext uri="{FF2B5EF4-FFF2-40B4-BE49-F238E27FC236}">
                <a16:creationId xmlns:a16="http://schemas.microsoft.com/office/drawing/2014/main" id="{CA254E8E-BE06-4F92-BA06-9BEF9A53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403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47</Words>
  <Application>Microsoft Office PowerPoint</Application>
  <PresentationFormat>Široki zaslon</PresentationFormat>
  <Paragraphs>7</Paragraphs>
  <Slides>18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6</cp:revision>
  <dcterms:created xsi:type="dcterms:W3CDTF">2023-05-15T14:37:43Z</dcterms:created>
  <dcterms:modified xsi:type="dcterms:W3CDTF">2023-05-15T15:34:19Z</dcterms:modified>
</cp:coreProperties>
</file>