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CDA300-E97F-4AE3-B020-6AC74101E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B18F99-2E40-4571-998E-474DA6F1B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83AD78-070F-4977-B3D1-708BBD5A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AF2D07-7A08-4DAB-BA9E-AB021982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397FCA-678B-4C0D-A636-C4169258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1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F5ED8-56E9-4BD5-80AB-3E4D1CFD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BA38108-9C80-43EB-AC35-B23D713ED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F82B7E-477E-4FE9-A843-3626CE11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607958-94D1-4C40-8CE2-8410D46D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CD4B3D-BD33-405D-AA6D-6EACBB67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95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3F41B5B-769D-4544-AC31-B73933CE5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AF87CC4-7F2F-408E-9FB0-E20432419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493EC1-2B79-4E6C-BCE5-93B8EC71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51209F-6F81-47ED-B398-C67C0749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9D8719-3624-4B05-BA7D-A630EA5C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26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3216C-64B3-4EDC-A61C-DD78574C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9889AF-AC75-43C7-80CF-D3333E5D7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9BFBB6-959D-4198-8B63-594864BC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1F6808-766E-4F32-85A6-9FC3AA9E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94EFA7-6F09-4A6C-A7E7-BDA1A456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19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89E0D9-C413-49CE-BD8D-82E484FF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6DE895-35AA-4FF6-A7A4-1AF8DCF7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BCAC5E-5DA4-46BD-971D-D5CB7268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247CE2-46CF-4ADB-A2BB-3E620302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0EBF47-A3B8-49BA-BC05-293E89F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0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32977-0538-47AE-A685-863D819A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CD47F6-EE77-4A24-AD51-86D145EFC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C7A90D-40BE-4A9B-A32D-176D6E09D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6BE7F34-DAA9-4844-984C-A6F690FF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0F59AF-850D-48D4-9884-6005FD09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5D8F26-5DE7-4AB1-BFE6-A55EE80C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8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73D079-0749-43B7-94F9-0EE292E4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6809EED-2325-4BD5-9480-2B56E2C0D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E31AE53-7728-457A-A8F0-4271FFAE8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C04465C-0883-46B7-B0DF-13D1F2970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4DC34C-7E52-4981-88F1-3861AE87F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6174D30-5F78-400B-AD47-82DC86A1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EDCC4B3-A001-4ED6-8636-A42B630E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6A6F12A-409F-46F2-B7BD-7E786CED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15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FBF26-E822-4655-B0EB-B8D75AD8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13A4803-E28B-498D-A928-9FFAF37B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5E79930-0F43-404C-9AFC-79E0AF4B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AD6ABE-CB2D-4393-845A-1602C4A2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7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1221FD6-F976-45CF-9806-E13EA956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9995399-E19F-4EF6-8931-9987EFFF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637CC29-25E4-4A87-8053-70E18979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04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6BDC8B-0B64-404C-8CDF-54E8E981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372CA7-701E-4876-98B1-D4E31BBD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FB457DF-C164-4D96-A130-CD291A822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8BE1D3-60B4-48E1-A8AB-3CD1303D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134056-47C1-4EFF-B531-A8D1F9C5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36BA19-0029-4D29-8035-A05A0A78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32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2AC5B3-3528-4622-B88C-01B00BBC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76EE1EE-601E-4F2E-875C-3333F67D1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48CA5C-7411-4B43-8E18-01C5B7035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388092-A05E-4BC2-9F3F-F8F62B8F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AB101C-927B-4EF5-AD30-9BF7EEB5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314C90-509F-4B69-932E-E69E22A6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17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9735642-4C5A-4188-BC21-CE517476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B44166-4B9A-47AB-B35F-2C96DA88D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0B7F9C-5A99-40C7-8DE0-AE3853B9D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70FF-A445-4596-B1C1-7412A0582787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5A3724-3820-46F0-9519-795CAC12C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591C44-BFA1-443F-870C-D42D1CFF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8232-57C7-4226-873C-403250C110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10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E6810EA-C540-4C0B-B65C-746F95A1EB7E}"/>
              </a:ext>
            </a:extLst>
          </p:cNvPr>
          <p:cNvSpPr txBox="1"/>
          <p:nvPr/>
        </p:nvSpPr>
        <p:spPr>
          <a:xfrm>
            <a:off x="0" y="1118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Naš život i djelovanje po Duhu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31993FA-3E42-494B-BDA5-B41273EDB361}"/>
              </a:ext>
            </a:extLst>
          </p:cNvPr>
          <p:cNvSpPr txBox="1"/>
          <p:nvPr/>
        </p:nvSpPr>
        <p:spPr>
          <a:xfrm>
            <a:off x="0" y="100317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-sveti Pavao u poslanici Galaćanima nas uči što znači živjeti po tijelu, a što živjeti po Duhu: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FD814695-E122-4573-B551-0CED9B4C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31" y="2327947"/>
            <a:ext cx="80543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F4A572B-B71B-48B7-961D-EAEA3DBF2DC1}"/>
              </a:ext>
            </a:extLst>
          </p:cNvPr>
          <p:cNvSpPr txBox="1"/>
          <p:nvPr/>
        </p:nvSpPr>
        <p:spPr>
          <a:xfrm>
            <a:off x="0" y="20418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Plodovi Duha prema Gal 5, 16-17; 19-21a; 22-25: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endParaRPr lang="hr-HR" sz="2800" dirty="0">
              <a:latin typeface="Segoe Print" panose="02000600000000000000" pitchFamily="2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4C91E4-7E51-4FA1-A593-3519A40D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87" y="1102403"/>
            <a:ext cx="8629095" cy="485386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398787F-45C2-41A2-AC22-3A3CBC725C0E}"/>
              </a:ext>
            </a:extLst>
          </p:cNvPr>
          <p:cNvSpPr/>
          <p:nvPr/>
        </p:nvSpPr>
        <p:spPr>
          <a:xfrm>
            <a:off x="1266825" y="5124450"/>
            <a:ext cx="1990725" cy="83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4C65D96-C791-47D6-880A-8EC43EA20CB2}"/>
              </a:ext>
            </a:extLst>
          </p:cNvPr>
          <p:cNvSpPr/>
          <p:nvPr/>
        </p:nvSpPr>
        <p:spPr>
          <a:xfrm>
            <a:off x="8308398" y="5276850"/>
            <a:ext cx="1990725" cy="83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6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A92725B-F65D-4D7D-A2A4-5E6C90B2A9E0}"/>
              </a:ext>
            </a:extLst>
          </p:cNvPr>
          <p:cNvSpPr txBox="1"/>
          <p:nvPr/>
        </p:nvSpPr>
        <p:spPr>
          <a:xfrm>
            <a:off x="8741070" y="666306"/>
            <a:ext cx="3450929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Domaća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zadaća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: </a:t>
            </a:r>
            <a:endParaRPr lang="hr-HR" sz="2800" dirty="0">
              <a:solidFill>
                <a:srgbClr val="FFFFFF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2800" dirty="0">
              <a:solidFill>
                <a:srgbClr val="FFFFFF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Pažljivo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pogledaj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karikaturu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napiši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svoj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komentar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nju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.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Svakako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ovu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karikaturu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poveži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s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današnjom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temom</a:t>
            </a:r>
            <a:r>
              <a:rPr lang="en-US" sz="2800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70F9B6A5-27D8-424F-A23A-A96DF5AA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6040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Široki zaslon</PresentationFormat>
  <Paragraphs>6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2020-05-12T12:14:51Z</dcterms:created>
  <dcterms:modified xsi:type="dcterms:W3CDTF">2020-05-12T12:16:10Z</dcterms:modified>
</cp:coreProperties>
</file>