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35A32D-43F6-4F51-AAF6-4DD49CCCB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A0EF96-6425-48CA-BD23-74F2AD84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4B713F-AFFD-478D-B96D-44EC1D30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13BBC4-4551-4D67-BF86-2AFB930B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845589-D147-4232-B366-24940381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15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C6FE64-59DE-4E0F-A83D-1CFD2AEB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DFB8AC0-D7E2-497B-8761-20083EDC2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BE74F7-E409-4F06-90A8-34A7A76E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C6328B-87F3-45A4-B09D-13077069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B20D4D-4DDB-40A0-A5F9-D7E4D4D55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42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CEE9061-54C6-4F48-AA08-E1B50E1F8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055875C-DCBE-4D21-B2EE-F4AA02F3E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1C4EAE-2C1B-4ED9-9875-4F96F54F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DAB5C0-89E4-48FC-B11E-A5916955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A24E99F-E678-4799-9F3A-62439601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56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8ACAA6-7B9F-49A7-B075-3771D36E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E56D92-8549-4F8E-85EF-23E8981AB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DEB737-E0DA-48E6-9BD4-E947A0B1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AEFC04-04FA-4235-AD77-D286F02E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37AAAB-C5DC-4EDD-9D9E-D90C8203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3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75AAC-15EA-4256-B6C7-BB4B2BB4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6038B8-AFC7-40D0-8160-56D059B8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9C9EC9-470A-42D8-9AD6-DD0CDBA0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3AD3A8-46BD-4186-962D-9FBB6907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32C72B-3668-470C-B5DC-4AA34682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5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2107D-1C64-4F31-8F93-DD697C7E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B6A536-0DAB-494F-BBFD-469C4752A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F339A5-10AD-45CD-B9AA-DF6B872D2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AECCB5F-250E-46C5-9C4A-5C0583AE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D6E306-97C2-478B-81A4-18339B64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D50C17-60B1-4D97-A339-1C281E9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4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86BB03-EA93-4250-AF91-A4A14B33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29F43F-1903-45EE-8B55-578DF99A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6A7B59F-FF40-49A3-BF3B-6BE997634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E09B184-9C44-485E-B081-1EBF08699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D480ED-8C91-46E4-9D3B-97E3ED514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3949549-D85F-427A-B197-8B65BDF6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1B8F237-CD8A-4E28-B8CA-4071D56A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059E28-C403-44ED-92F4-FC8C5E09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88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B676D7-2E13-4480-9CE4-F748D6611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C0EF161-F334-4CBE-AE15-A0199680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980762E-A9F3-4AAF-9001-12C332C1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3A3846C-C8F6-4B65-8419-3BBD38D2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63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1FADF29-A31F-4589-80CE-EC4DF1BA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2336FA5-3DDF-421B-B95F-C4C46C94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327A45C-0500-425F-836F-F649A71E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27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82889D-879B-4870-BF68-73876CA9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B40781-90E5-42FB-B877-F4B0ECEA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1DEC28-ABC5-4044-9D97-598D278C4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4732E9-44F9-46ED-AEA8-CE7EB03B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68416D-FDC3-4DE3-8CBE-2F4ACA92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BBF9C1F-E835-48EA-B9B6-D5BF0839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48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F6D3A9-D871-417F-96B7-388686EA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2118BBB-D47A-4B9E-837B-EDEAC3345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105A8D-7B39-46EF-BA03-64FB67ACB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8AB54DA-DEFA-4857-AB35-665C3A51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52EABAB-086E-4F08-8F65-6FAE94CB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DFC5E9F-9BEF-4AAF-8D74-69A62361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29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DC983FF-C3FA-4886-A084-74E9709D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688904F-2F98-4500-9661-EA38075A0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BA0129-C318-4BF7-927F-80E6066F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45D4-ADDF-44AB-BF34-FBD8AD86328F}" type="datetimeFigureOut">
              <a:rPr lang="hr-HR" smtClean="0"/>
              <a:t>29.4.2021.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DAAAE3-D4B6-446D-9471-03D13E0CD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BA9C78-4136-45A0-A65A-81D2CCE95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AE25-353E-4B83-ACBA-84AA1695AC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2">
            <a:extLst>
              <a:ext uri="{FF2B5EF4-FFF2-40B4-BE49-F238E27FC236}">
                <a16:creationId xmlns:a16="http://schemas.microsoft.com/office/drawing/2014/main" id="{5A725969-BAC4-499A-A527-49C23FEF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Slika 3">
            <a:extLst>
              <a:ext uri="{FF2B5EF4-FFF2-40B4-BE49-F238E27FC236}">
                <a16:creationId xmlns:a16="http://schemas.microsoft.com/office/drawing/2014/main" id="{75F269EF-3429-4632-9079-7DC94013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61989"/>
            <a:ext cx="9144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Slika 4">
            <a:extLst>
              <a:ext uri="{FF2B5EF4-FFF2-40B4-BE49-F238E27FC236}">
                <a16:creationId xmlns:a16="http://schemas.microsoft.com/office/drawing/2014/main" id="{029F34B9-C0DF-44BF-85B6-054E9CF8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789364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Slika 5">
            <a:extLst>
              <a:ext uri="{FF2B5EF4-FFF2-40B4-BE49-F238E27FC236}">
                <a16:creationId xmlns:a16="http://schemas.microsoft.com/office/drawing/2014/main" id="{1DD6C17B-5D81-4344-84A4-BD2793DC0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5300663"/>
            <a:ext cx="23193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Slika 6">
            <a:extLst>
              <a:ext uri="{FF2B5EF4-FFF2-40B4-BE49-F238E27FC236}">
                <a16:creationId xmlns:a16="http://schemas.microsoft.com/office/drawing/2014/main" id="{D23EAA00-E401-429B-BCD0-346C59709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513389"/>
            <a:ext cx="4076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kstniOkvir 7">
            <a:extLst>
              <a:ext uri="{FF2B5EF4-FFF2-40B4-BE49-F238E27FC236}">
                <a16:creationId xmlns:a16="http://schemas.microsoft.com/office/drawing/2014/main" id="{38890FB4-FE57-4AD6-B096-0E14F3E94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7251"/>
            <a:ext cx="903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2400"/>
              <a:t>Domaća zadaća: Kako svjedočiti vjeru u svakodnevnom životu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542DFA8-F308-4B96-9DD3-C7CA6C2F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28" y="1368426"/>
            <a:ext cx="768667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Široki zaslon</PresentationFormat>
  <Paragraphs>1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2021-04-29T05:24:02Z</dcterms:created>
  <dcterms:modified xsi:type="dcterms:W3CDTF">2021-04-29T05:28:02Z</dcterms:modified>
</cp:coreProperties>
</file>