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81813" cy="96615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75B1E9-2BEC-4CEA-A431-A60BF9047C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6BBA23E-A3BC-49EA-A50B-35AF21DF45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C9A8B8A-AA6C-4462-BD38-11179C76B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B502-6085-49C0-A5B0-DC398DF25799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E70686A-954F-46F1-9AB8-3F19D504A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0F093B9-156A-4DDB-AB67-9C6EDA90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DE3A-974E-419A-9C09-FAA84FD613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483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4E586A-DE2B-41CB-B280-ACD3DAD31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D415D85-484F-4DDA-A6EA-5E211DA12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7EA1DE7-29C9-4143-832C-6DF0A756D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B502-6085-49C0-A5B0-DC398DF25799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C8C0F22-A929-47E6-87E7-A2CA0E4C0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1A5B83B-27B2-4741-B493-E15BFA69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DE3A-974E-419A-9C09-FAA84FD613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883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420B480C-5BA9-4009-9C67-0EE036AC39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FFC0E60-6C53-4E1C-A51E-8D0556A13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6E9CC06-7C99-4FCB-8B5B-0603A82BC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B502-6085-49C0-A5B0-DC398DF25799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0EDA95A-F727-4188-B61D-C7547539C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EB04B46-40BD-4C09-8E40-B46CA6B8D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DE3A-974E-419A-9C09-FAA84FD613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030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662999-54A2-4001-90D5-AC301FC8F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9FFE798-91FF-4319-A251-92EF4E87F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E962514-C964-4B53-B6B7-3A33E930F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B502-6085-49C0-A5B0-DC398DF25799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1CD32B5-6547-49DA-A543-C54346496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D7375C5-4D3D-4BD7-BC21-7B88EC263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DE3A-974E-419A-9C09-FAA84FD613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968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AD8B1A-01D4-4B84-8FEF-13294F9D8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66DEBA5-E99C-48A0-B4D4-5C78CEDB2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8F8BE29-2620-4D7B-ACBD-2B72742A3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B502-6085-49C0-A5B0-DC398DF25799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6ACA83E-F6AD-40AA-8D07-073EBD34D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5EF5F04-59FC-4C41-9CAE-A64BAABE4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DE3A-974E-419A-9C09-FAA84FD613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9005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010764A-0691-4C0B-9F94-720384D86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B351EFC-D82D-469C-9668-3B1BC3FA10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77F3695-A4DF-4526-B5F5-90A3A7874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8FB01F2-22B1-4127-BC7F-B05EAC101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B502-6085-49C0-A5B0-DC398DF25799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780EFD3-0EDB-4CCC-AAF8-6967EA824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1241E63-2316-4709-886D-2C9E351D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DE3A-974E-419A-9C09-FAA84FD613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746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05CDF1D-8335-468D-9213-1C013E520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F80C13C-FB4D-4579-8DE5-F5F367A2E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AC63C15-A3F6-4644-BA5C-3513E1923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864937D3-1389-4944-98A5-209A2DAA3A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A7285603-967D-4996-864A-EBB6AEA6E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B3280167-9411-4667-B6A3-28849FD4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B502-6085-49C0-A5B0-DC398DF25799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2E5AF6AB-750E-41FF-8444-301805489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C1CA0D67-863A-42F6-9603-B5BE60CC2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DE3A-974E-419A-9C09-FAA84FD613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700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7BD3F7-3D93-40DC-B1D2-659E7CF39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DD79A679-1247-4363-8D23-3DFB05B4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B502-6085-49C0-A5B0-DC398DF25799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CBC69FE-20B6-49B7-8C43-9FC0BF254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4E737E3D-CB8B-4A0F-885C-F78B8549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DE3A-974E-419A-9C09-FAA84FD613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316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AAEC058B-9F5A-40E3-96F8-4AA7E8DFE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B502-6085-49C0-A5B0-DC398DF25799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1128BBD0-36A4-41A2-ACC2-44A815D62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CBB93A0E-69F5-4898-84E0-E308A5B84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DE3A-974E-419A-9C09-FAA84FD613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0941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7093C6-48CF-41ED-B4AE-9A36D1321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8C00F87-3034-4049-B720-DAC0F576F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65BD707-026A-4804-A09A-CF18E458F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C20D0FE-8039-4E5A-9BAC-B2A5F0EAB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B502-6085-49C0-A5B0-DC398DF25799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8F5EE7C-92B3-4737-A508-5777B4AF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4F067F3-7A31-4BC4-94B2-EBE36474A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DE3A-974E-419A-9C09-FAA84FD613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933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986B3F6-E03E-48DF-9372-C73F54560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5D64038D-DDFD-4104-96C2-F37BF54DC6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9CC70B8-1A32-443A-BA13-A765496BD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220AFC8-6B20-4162-B3BC-E2B5F1E26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BB502-6085-49C0-A5B0-DC398DF25799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575A421-60AF-4E2F-834D-43FC4A9E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A102DDD-2839-4712-A156-AADB3EF9B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DE3A-974E-419A-9C09-FAA84FD613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11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9539703E-4D5A-4884-A407-BF36C35B3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2DCBA02-58AF-42AD-A0AE-1C54192F2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74348C0-463F-407E-B95E-45EAD67C81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BB502-6085-49C0-A5B0-DC398DF25799}" type="datetimeFigureOut">
              <a:rPr lang="hr-HR" smtClean="0"/>
              <a:t>28.4.2020.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C84B4A5-BED4-4CA3-A881-9AF1EDFE16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0BDB0C7-EBB5-4AB5-B060-14A1DFE01C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7DE3A-974E-419A-9C09-FAA84FD6137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503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Slika 2" descr="Slika na kojoj se prikazuje karta, crtež&#10;&#10;Opis je automatski generiran">
            <a:extLst>
              <a:ext uri="{FF2B5EF4-FFF2-40B4-BE49-F238E27FC236}">
                <a16:creationId xmlns:a16="http://schemas.microsoft.com/office/drawing/2014/main" id="{CFFFCA6F-17F0-481B-B530-9B8EE3E8C6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1" y="-100064"/>
            <a:ext cx="12268200" cy="6881361"/>
          </a:xfrm>
          <a:prstGeom prst="rect">
            <a:avLst/>
          </a:prstGeom>
          <a:ln>
            <a:noFill/>
          </a:ln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C1E51452-3A0B-47C2-B4E7-5449B48B76AB}"/>
              </a:ext>
            </a:extLst>
          </p:cNvPr>
          <p:cNvSpPr txBox="1"/>
          <p:nvPr/>
        </p:nvSpPr>
        <p:spPr>
          <a:xfrm>
            <a:off x="3177839" y="1366880"/>
            <a:ext cx="26514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-Duh Božji bio je prisutan već kod stvaranja svijeta </a:t>
            </a:r>
          </a:p>
          <a:p>
            <a:r>
              <a:rPr lang="hr-HR" sz="2000" b="1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- oživljava čovjeka</a:t>
            </a:r>
            <a:endParaRPr lang="hr-HR" sz="2000" b="1" dirty="0">
              <a:latin typeface="Segoe Print" panose="02000600000000000000" pitchFamily="2" charset="0"/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950D4DE6-955A-4AB8-B724-BC2F90C0D80D}"/>
              </a:ext>
            </a:extLst>
          </p:cNvPr>
          <p:cNvSpPr txBox="1"/>
          <p:nvPr/>
        </p:nvSpPr>
        <p:spPr>
          <a:xfrm>
            <a:off x="2150692" y="3670528"/>
            <a:ext cx="385525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-Suci su bili ispunjeni Božjim Duhom i njegovim darovima što ih je činilo hrabrim i neustrašivim braniteljima svoga naroda</a:t>
            </a:r>
          </a:p>
          <a:p>
            <a:endParaRPr lang="hr-HR" sz="2400" dirty="0">
              <a:solidFill>
                <a:srgbClr val="002060"/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5F6EC36A-D93A-48A8-98C4-7A169BC0C8F8}"/>
              </a:ext>
            </a:extLst>
          </p:cNvPr>
          <p:cNvSpPr txBox="1"/>
          <p:nvPr/>
        </p:nvSpPr>
        <p:spPr>
          <a:xfrm>
            <a:off x="6362703" y="1059103"/>
            <a:ext cx="42160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-Kraljevi</a:t>
            </a:r>
            <a:r>
              <a:rPr lang="hr-HR" sz="2000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su nositelji Duha Božjega: oni su pomazivani uljem (ulje je znak jakosti i vlasti, ali i simbol Božje moći i djelovanja Duha na Božjem pomazaniku)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6D0A0C40-0B54-4DD1-A723-17DCD25A147F}"/>
              </a:ext>
            </a:extLst>
          </p:cNvPr>
          <p:cNvSpPr txBox="1"/>
          <p:nvPr/>
        </p:nvSpPr>
        <p:spPr>
          <a:xfrm>
            <a:off x="6186058" y="3670528"/>
            <a:ext cx="42160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-Duh Božji nadahnjuje </a:t>
            </a:r>
            <a:r>
              <a:rPr lang="hr-HR" sz="2000" b="1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proroke</a:t>
            </a:r>
            <a:r>
              <a:rPr lang="hr-HR" sz="2000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da ne govore u svoje ime već da govore u Božje ime i prenose mu njegovu poruku</a:t>
            </a:r>
            <a:endParaRPr lang="hr-HR" sz="20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29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 descr="Slika na kojoj se prikazuje tekst, karta&#10;&#10;Opis je automatski generiran">
            <a:extLst>
              <a:ext uri="{FF2B5EF4-FFF2-40B4-BE49-F238E27FC236}">
                <a16:creationId xmlns:a16="http://schemas.microsoft.com/office/drawing/2014/main" id="{BF6CAE79-FC3A-4B8A-B0CB-A2151A1A84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802" y="-128109"/>
            <a:ext cx="5074271" cy="7280476"/>
          </a:xfrm>
          <a:prstGeom prst="rect">
            <a:avLst/>
          </a:prstGeom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923778C0-DD2C-48BC-9503-FA5EEF246E23}"/>
              </a:ext>
            </a:extLst>
          </p:cNvPr>
          <p:cNvSpPr txBox="1"/>
          <p:nvPr/>
        </p:nvSpPr>
        <p:spPr>
          <a:xfrm>
            <a:off x="4575593" y="2511047"/>
            <a:ext cx="1205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>
                <a:latin typeface="Segoe Print" panose="02000600000000000000" pitchFamily="2" charset="0"/>
              </a:rPr>
              <a:t>-Isus začet po Duhu Svetome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1615F670-3BA9-4A44-83FB-5EA48AC58511}"/>
              </a:ext>
            </a:extLst>
          </p:cNvPr>
          <p:cNvSpPr txBox="1"/>
          <p:nvPr/>
        </p:nvSpPr>
        <p:spPr>
          <a:xfrm>
            <a:off x="6667016" y="5926237"/>
            <a:ext cx="182880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200" b="1" dirty="0">
                <a:latin typeface="Segoe Print" panose="02000600000000000000" pitchFamily="2" charset="0"/>
              </a:rPr>
              <a:t>-kod krštenja Duh Božji potvrđuje Isusa kao Mesiju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9062F72B-C807-4F11-9D81-FE864D9BE544}"/>
              </a:ext>
            </a:extLst>
          </p:cNvPr>
          <p:cNvSpPr txBox="1"/>
          <p:nvPr/>
        </p:nvSpPr>
        <p:spPr>
          <a:xfrm>
            <a:off x="6411063" y="2141715"/>
            <a:ext cx="2401663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200" b="1" dirty="0">
                <a:latin typeface="Segoe Print" panose="02000600000000000000" pitchFamily="2" charset="0"/>
              </a:rPr>
              <a:t>-na početku svoga javnog nastupa otkriva da se na njemu ispunja SZ proroštva o Mesiji koji će biti pomazan Duhom Svetim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E06F2007-C5E3-4AFF-8D8B-0A74343AB015}"/>
              </a:ext>
            </a:extLst>
          </p:cNvPr>
          <p:cNvSpPr txBox="1"/>
          <p:nvPr/>
        </p:nvSpPr>
        <p:spPr>
          <a:xfrm>
            <a:off x="4192058" y="4033712"/>
            <a:ext cx="221900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200" b="1" dirty="0">
                <a:latin typeface="Segoe Print" panose="02000600000000000000" pitchFamily="2" charset="0"/>
              </a:rPr>
              <a:t>-Duh ga vodi u pustinju gdje ga iskušava Sotona i snagom Duha pobjeđuje Sotonu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5D656F62-D2EB-45F2-8524-F4C344605744}"/>
              </a:ext>
            </a:extLst>
          </p:cNvPr>
          <p:cNvSpPr txBox="1"/>
          <p:nvPr/>
        </p:nvSpPr>
        <p:spPr>
          <a:xfrm>
            <a:off x="3891004" y="319596"/>
            <a:ext cx="1287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>
                <a:latin typeface="Segoe Print" panose="02000600000000000000" pitchFamily="2" charset="0"/>
              </a:rPr>
              <a:t>-Isus snagom Duha Svetoga čini čudesa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CB378993-0287-4FA7-A3E2-7EA1AC8FE39B}"/>
              </a:ext>
            </a:extLst>
          </p:cNvPr>
          <p:cNvSpPr txBox="1"/>
          <p:nvPr/>
        </p:nvSpPr>
        <p:spPr>
          <a:xfrm>
            <a:off x="6871315" y="1134929"/>
            <a:ext cx="269881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200" b="1" dirty="0">
                <a:latin typeface="Segoe Print" panose="02000600000000000000" pitchFamily="2" charset="0"/>
              </a:rPr>
              <a:t>-Isus u naviještanju Kraljevstva Božjega sve govori i čini u snazi Duha Svetoga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59058B9-84FC-4AF0-94AA-EEDF6F2BB361}"/>
              </a:ext>
            </a:extLst>
          </p:cNvPr>
          <p:cNvSpPr txBox="1"/>
          <p:nvPr/>
        </p:nvSpPr>
        <p:spPr>
          <a:xfrm>
            <a:off x="3243802" y="5746173"/>
            <a:ext cx="145288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200" b="1" dirty="0">
                <a:latin typeface="Segoe Print" panose="02000600000000000000" pitchFamily="2" charset="0"/>
              </a:rPr>
              <a:t>-Isus se moli u Duhu Svetome na križu</a:t>
            </a:r>
          </a:p>
        </p:txBody>
      </p:sp>
    </p:spTree>
    <p:extLst>
      <p:ext uri="{BB962C8B-B14F-4D97-AF65-F5344CB8AC3E}">
        <p14:creationId xmlns:p14="http://schemas.microsoft.com/office/powerpoint/2010/main" val="83886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 animBg="1"/>
      <p:bldP spid="10" grpId="0" animBg="1"/>
      <p:bldP spid="3" grpId="0"/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33F661FB-0EAF-4852-B115-C5DACF95026B}"/>
              </a:ext>
            </a:extLst>
          </p:cNvPr>
          <p:cNvSpPr txBox="1"/>
          <p:nvPr/>
        </p:nvSpPr>
        <p:spPr>
          <a:xfrm>
            <a:off x="-1" y="138896"/>
            <a:ext cx="12442785" cy="9356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latin typeface="Segoe Print" panose="02000600000000000000" pitchFamily="2" charset="0"/>
              </a:rPr>
              <a:t>Djelovanje Duha Božjega u Isusovu životu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-život Isusa Krista nerazdvojivo je vezan uz Duha koji u njemu prebiva u punini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-Isus začet po Duhu Svetome (Nazaret)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-kod krštenja Duh Božji potvrđuje Isusa kao Mesiju (Jordan)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-na početku svoga javnog nastupa otkriva da se na njemu ispunja </a:t>
            </a:r>
          </a:p>
          <a:p>
            <a:r>
              <a:rPr lang="hr-HR" sz="2400" dirty="0">
                <a:latin typeface="Segoe Print" panose="02000600000000000000" pitchFamily="2" charset="0"/>
              </a:rPr>
              <a:t>starozavjetna proroštva o Mesiji koji će biti pomazan Duhom Svetim (Nazaret)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-Duh ga vodi u pustinju gdje ga iskušava Sotona i snagom Duha pobjeđuje Sotonu (pustinja)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-Isus u naviještanju Kraljevstva Božjega sve govori i čini u snazi Duha Svetoga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-Isus obećava poslanje Duha Svetoga nad apostole</a:t>
            </a:r>
          </a:p>
          <a:p>
            <a:endParaRPr lang="hr-HR" b="1" dirty="0">
              <a:latin typeface="Segoe Print" panose="02000600000000000000" pitchFamily="2" charset="0"/>
            </a:endParaRPr>
          </a:p>
          <a:p>
            <a:endParaRPr lang="hr-HR" b="1" dirty="0">
              <a:latin typeface="Segoe Print" panose="02000600000000000000" pitchFamily="2" charset="0"/>
            </a:endParaRPr>
          </a:p>
          <a:p>
            <a:endParaRPr lang="hr-HR" b="1" dirty="0">
              <a:latin typeface="Segoe Print" panose="02000600000000000000" pitchFamily="2" charset="0"/>
            </a:endParaRPr>
          </a:p>
          <a:p>
            <a:endParaRPr lang="hr-HR" b="1" dirty="0">
              <a:latin typeface="Segoe Print" panose="02000600000000000000" pitchFamily="2" charset="0"/>
            </a:endParaRPr>
          </a:p>
          <a:p>
            <a:endParaRPr lang="hr-HR" b="1" dirty="0">
              <a:latin typeface="Segoe Print" panose="02000600000000000000" pitchFamily="2" charset="0"/>
            </a:endParaRPr>
          </a:p>
          <a:p>
            <a:endParaRPr lang="hr-HR" b="1" dirty="0">
              <a:latin typeface="Segoe Print" panose="02000600000000000000" pitchFamily="2" charset="0"/>
            </a:endParaRPr>
          </a:p>
          <a:p>
            <a:endParaRPr lang="hr-HR" b="1" dirty="0">
              <a:latin typeface="Segoe Print" panose="02000600000000000000" pitchFamily="2" charset="0"/>
            </a:endParaRPr>
          </a:p>
          <a:p>
            <a:endParaRPr lang="hr-HR" b="1" dirty="0">
              <a:latin typeface="Segoe Print" panose="02000600000000000000" pitchFamily="2" charset="0"/>
            </a:endParaRPr>
          </a:p>
          <a:p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90633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276</Words>
  <Application>Microsoft Office PowerPoint</Application>
  <PresentationFormat>Široki zaslon</PresentationFormat>
  <Paragraphs>37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9</cp:revision>
  <cp:lastPrinted>2020-04-28T17:20:35Z</cp:lastPrinted>
  <dcterms:created xsi:type="dcterms:W3CDTF">2020-04-26T16:01:37Z</dcterms:created>
  <dcterms:modified xsi:type="dcterms:W3CDTF">2020-04-28T17:20:46Z</dcterms:modified>
</cp:coreProperties>
</file>