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23F6B45-3E3B-469B-BF6E-23E96E7A3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E6521DC3-27AA-4E53-918A-2D61D5C5DC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5184F86A-70A2-4761-9B3C-6AB405BD4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7B41F-E1A2-43A4-BDB1-8978A7271BFB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06E3E81-624D-4D29-89E5-52BE3EA8A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856D4F7-C3A5-4E4F-AC0B-58095D7B3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A72CD-C029-44DA-ABFA-583FAF0CBC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9383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1BE4F51-E0E8-43F1-8E7C-944C98651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2FF35C2F-E6A6-4327-9C4C-2AA6E5350A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F2CAA90-CD0E-45F7-B3FA-8447AE215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7B41F-E1A2-43A4-BDB1-8978A7271BFB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0DEF02A7-376B-4FA6-A0B9-53B9A3E9F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E6C72AC-19FE-4131-8500-A5F4E7459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A72CD-C029-44DA-ABFA-583FAF0CBC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67445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8494AF2E-B3AA-4755-B76A-CFA244E04E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5C5040E8-FE2A-4477-BC7F-76D2FBB083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09DEB37-5516-43DB-82DA-C26479C58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7B41F-E1A2-43A4-BDB1-8978A7271BFB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329CB21-FD9A-4A74-BC58-0B14E4D84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8B4C8530-3932-4165-A2D7-51C309960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A72CD-C029-44DA-ABFA-583FAF0CBC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19266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58E134B-E8AC-4376-9A11-D10D2828F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270BD66-806B-427D-BA01-A37783885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C0B3082-5CC8-4694-8C5B-E2F771139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7B41F-E1A2-43A4-BDB1-8978A7271BFB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3FF75DFD-C906-4E81-ABA4-F1C3C6AA8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D4658C3F-E8DD-4129-A9CE-B3865F438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A72CD-C029-44DA-ABFA-583FAF0CBC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30918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7B5261B-5D0C-44E7-A41A-B8677B269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CAF9F5E5-E322-42A0-AE1D-833133ED04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F6E31A5-E2BB-4F5F-B061-17F91D283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7B41F-E1A2-43A4-BDB1-8978A7271BFB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4B466395-68AE-449C-9EDB-7AA588673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D9C82C6-320D-43CB-9433-CCE87AD06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A72CD-C029-44DA-ABFA-583FAF0CBC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43191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1BFD656-BF0D-4122-94DE-4531CFD33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B9BDF0B-852D-4BC7-BE3E-F38C177B89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52577B70-D521-4369-A035-5F1987E119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5360FFD8-B9BD-4E81-B060-E7341D8F0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7B41F-E1A2-43A4-BDB1-8978A7271BFB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0EEF0EC8-D41B-4034-91A8-0549B6F50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1C29B7B6-04A4-4645-93E8-D55F8C3C1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A72CD-C029-44DA-ABFA-583FAF0CBC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37816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5160E6-C0D3-47B8-A3B0-5339DDFE4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0B9CF46B-DE49-4B44-83A9-F9B1270BFE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7E1D8C29-EF24-4BDC-803E-FA90183287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E7AFA12B-DC5F-4A0F-BF6C-E0BA78CD8C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47D7C351-C846-4BD5-8C53-65EEEA4716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EEA4EB1A-BF77-478D-A877-689C4E7CA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7B41F-E1A2-43A4-BDB1-8978A7271BFB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535AC4EB-56C9-4519-BA5A-0D459BCD8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9CFF27D4-6319-497D-ADEB-0E312CD7F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A72CD-C029-44DA-ABFA-583FAF0CBC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62624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9F9B67D-E44C-44B6-BBE1-209D299D6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B065BEA8-C57E-4180-9329-229D3BD7F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7B41F-E1A2-43A4-BDB1-8978A7271BFB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B3354B88-EC5C-4730-B999-16D42AC39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C544425F-2C0D-4509-B99F-555B1B3F4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A72CD-C029-44DA-ABFA-583FAF0CBC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84807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A5D70AB4-3C7E-465B-89EE-0260A0559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7B41F-E1A2-43A4-BDB1-8978A7271BFB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837D5049-718D-41CC-80DE-B72612D5F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DBADDC71-A587-4C7D-B09F-33F877761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A72CD-C029-44DA-ABFA-583FAF0CBC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30541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528C744-867C-4BA5-BE14-90CC8F1F0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1976939-E573-466D-A352-EF7B8534D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9FAEAC37-D7ED-49DC-96F9-D5E7DA2D43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FBF9FFBB-7D73-4A4D-B2C6-05D51CF4A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7B41F-E1A2-43A4-BDB1-8978A7271BFB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C69F3ACB-2E08-4B6F-A9BE-C7E38667C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E7606BF3-AA1C-4574-ABC2-EF5C9ECD0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A72CD-C029-44DA-ABFA-583FAF0CBC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60135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B2AA89-853A-4EC1-817C-491BD0087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D1DF6482-A748-40B3-9EFA-FA85638D78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8B6F8562-2ABA-4CB5-AC96-FC01C7206C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E1212116-E85D-4418-AA1F-4C15A253C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7B41F-E1A2-43A4-BDB1-8978A7271BFB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AFCA488C-E19F-4CB8-B626-FD867F916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0067BFD0-81F7-4BBA-A681-8736AE6BD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A72CD-C029-44DA-ABFA-583FAF0CBC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90468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FD7C8A9E-A3A6-409D-9E18-54C7106FC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1F1C2DFD-8EAF-4B26-AFCE-1CBEE6497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0DAA8B42-1727-4D6F-8074-D284952EF3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7B41F-E1A2-43A4-BDB1-8978A7271BFB}" type="datetimeFigureOut">
              <a:rPr lang="hr-HR" smtClean="0"/>
              <a:t>31.3.2020.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784B519-2E86-4FE8-8480-4775FF1DBE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2EED896B-406D-4059-BA58-169D17BD6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A72CD-C029-44DA-ABFA-583FAF0CBC6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45044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>
            <a:extLst>
              <a:ext uri="{FF2B5EF4-FFF2-40B4-BE49-F238E27FC236}">
                <a16:creationId xmlns:a16="http://schemas.microsoft.com/office/drawing/2014/main" id="{9252A7B4-0CD8-4A58-B782-AFF910A63E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956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hr-HR" altLang="sr-Latn-RS" b="1" dirty="0">
                <a:latin typeface="Segoe Print" panose="02000600000000000000" pitchFamily="2" charset="0"/>
              </a:rPr>
              <a:t>Ljubio nas je do kraja</a:t>
            </a: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927EA696-8EE4-4114-9EF2-0DBFF76AFE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844709"/>
            <a:ext cx="660202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hr-HR" altLang="sr-Latn-RS" sz="2800" dirty="0">
                <a:latin typeface="Segoe Print" panose="02000600000000000000" pitchFamily="2" charset="0"/>
              </a:rPr>
              <a:t>	</a:t>
            </a:r>
            <a:r>
              <a:rPr lang="hr-HR" altLang="sr-Latn-R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Isus daje sebe na dar</a:t>
            </a:r>
            <a:endParaRPr lang="en-US" altLang="sr-Latn-R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Print" panose="02000600000000000000" pitchFamily="2" charset="0"/>
            </a:endParaRPr>
          </a:p>
        </p:txBody>
      </p:sp>
      <p:sp>
        <p:nvSpPr>
          <p:cNvPr id="3076" name="TekstniOkvir 1">
            <a:extLst>
              <a:ext uri="{FF2B5EF4-FFF2-40B4-BE49-F238E27FC236}">
                <a16:creationId xmlns:a16="http://schemas.microsoft.com/office/drawing/2014/main" id="{0F251E5D-2C98-491C-BB92-85AB34D63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" y="1708699"/>
            <a:ext cx="12126897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2400" dirty="0">
                <a:latin typeface="Segoe Print" panose="02000600000000000000" pitchFamily="2" charset="0"/>
              </a:rPr>
              <a:t>-</a:t>
            </a:r>
            <a:r>
              <a:rPr lang="hr-HR" altLang="sr-Latn-RS" sz="2400" b="1" dirty="0">
                <a:latin typeface="Segoe Print" panose="02000600000000000000" pitchFamily="2" charset="0"/>
              </a:rPr>
              <a:t>biti za druge</a:t>
            </a:r>
            <a:r>
              <a:rPr lang="hr-HR" altLang="sr-Latn-RS" sz="2400" dirty="0">
                <a:latin typeface="Segoe Print" panose="02000600000000000000" pitchFamily="2" charset="0"/>
              </a:rPr>
              <a:t>- temeljna je Isusova osobina po kojoj ga upoznajemo kao Boga   </a:t>
            </a:r>
          </a:p>
          <a:p>
            <a:pPr eaLnBrk="1" hangingPunct="1"/>
            <a:r>
              <a:rPr lang="hr-HR" altLang="sr-Latn-RS" sz="2400" dirty="0">
                <a:latin typeface="Segoe Print" panose="02000600000000000000" pitchFamily="2" charset="0"/>
              </a:rPr>
              <a:t> ljubavi</a:t>
            </a:r>
          </a:p>
          <a:p>
            <a:pPr eaLnBrk="1" hangingPunct="1"/>
            <a:endParaRPr lang="hr-HR" altLang="sr-Latn-RS" sz="2400" dirty="0">
              <a:latin typeface="Segoe Print" panose="02000600000000000000" pitchFamily="2" charset="0"/>
            </a:endParaRPr>
          </a:p>
          <a:p>
            <a:pPr eaLnBrk="1" hangingPunct="1"/>
            <a:r>
              <a:rPr lang="hr-HR" altLang="sr-Latn-RS" sz="2400" dirty="0">
                <a:latin typeface="Segoe Print" panose="02000600000000000000" pitchFamily="2" charset="0"/>
              </a:rPr>
              <a:t>-Isus nam je u </a:t>
            </a:r>
            <a:r>
              <a:rPr lang="hr-HR" altLang="sr-Latn-RS" sz="2400" b="1" dirty="0">
                <a:latin typeface="Segoe Print" panose="02000600000000000000" pitchFamily="2" charset="0"/>
              </a:rPr>
              <a:t>euharistiji</a:t>
            </a:r>
            <a:r>
              <a:rPr lang="hr-HR" altLang="sr-Latn-RS" sz="2400" dirty="0">
                <a:latin typeface="Segoe Print" panose="02000600000000000000" pitchFamily="2" charset="0"/>
              </a:rPr>
              <a:t> ostavio najveći dar svoje ljubavi, samoga sebe, kako  </a:t>
            </a:r>
          </a:p>
          <a:p>
            <a:pPr eaLnBrk="1" hangingPunct="1"/>
            <a:r>
              <a:rPr lang="hr-HR" altLang="sr-Latn-RS" sz="2400" dirty="0">
                <a:latin typeface="Segoe Print" panose="02000600000000000000" pitchFamily="2" charset="0"/>
              </a:rPr>
              <a:t> bi zauvijek ostao s nama</a:t>
            </a:r>
          </a:p>
          <a:p>
            <a:pPr eaLnBrk="1" hangingPunct="1"/>
            <a:endParaRPr lang="hr-HR" altLang="sr-Latn-RS" sz="2400" dirty="0">
              <a:latin typeface="Segoe Print" panose="02000600000000000000" pitchFamily="2" charset="0"/>
            </a:endParaRPr>
          </a:p>
          <a:p>
            <a:pPr eaLnBrk="1" hangingPunct="1"/>
            <a:r>
              <a:rPr lang="hr-HR" altLang="sr-Latn-RS" sz="2400" dirty="0">
                <a:latin typeface="Segoe Print" panose="02000600000000000000" pitchFamily="2" charset="0"/>
              </a:rPr>
              <a:t>-euharistija je spomen-čin Isusove muke, smrti i uskrsnuća</a:t>
            </a:r>
          </a:p>
          <a:p>
            <a:pPr eaLnBrk="1" hangingPunct="1"/>
            <a:endParaRPr lang="hr-HR" altLang="sr-Latn-RS" sz="2400" dirty="0">
              <a:latin typeface="Segoe Print" panose="02000600000000000000" pitchFamily="2" charset="0"/>
            </a:endParaRPr>
          </a:p>
          <a:p>
            <a:pPr eaLnBrk="1" hangingPunct="1"/>
            <a:r>
              <a:rPr lang="hr-HR" altLang="sr-Latn-RS" sz="2400" dirty="0">
                <a:latin typeface="Segoe Print" panose="02000600000000000000" pitchFamily="2" charset="0"/>
              </a:rPr>
              <a:t>-po muci i smrti Isus je pokazao svoju poslušnost Ocu i bezuvjetnu ljubav prema svim ljudima</a:t>
            </a:r>
          </a:p>
          <a:p>
            <a:pPr eaLnBrk="1" hangingPunct="1"/>
            <a:endParaRPr lang="hr-HR" altLang="sr-Latn-RS" sz="2400" dirty="0">
              <a:latin typeface="Segoe Print" panose="02000600000000000000" pitchFamily="2" charset="0"/>
            </a:endParaRPr>
          </a:p>
          <a:p>
            <a:pPr eaLnBrk="1" hangingPunct="1"/>
            <a:r>
              <a:rPr lang="hr-HR" altLang="sr-Latn-RS" sz="2400" dirty="0">
                <a:latin typeface="Segoe Print" panose="02000600000000000000" pitchFamily="2" charset="0"/>
              </a:rPr>
              <a:t>-svojim vlastitim primjerom Isus i nas poziva zajedništvo i međusobno služenje</a:t>
            </a:r>
            <a:endParaRPr lang="en-US" altLang="sr-Latn-RS" sz="2400" dirty="0">
              <a:latin typeface="Segoe Print" panose="02000600000000000000" pitchFamily="2" charset="0"/>
            </a:endParaRPr>
          </a:p>
          <a:p>
            <a:pPr eaLnBrk="1" hangingPunct="1"/>
            <a:endParaRPr lang="en-US" altLang="sr-Latn-RS" sz="2400" dirty="0">
              <a:latin typeface="Segoe Print" panose="02000600000000000000" pitchFamily="2" charset="0"/>
            </a:endParaRPr>
          </a:p>
          <a:p>
            <a:pPr eaLnBrk="1" hangingPunct="1"/>
            <a:endParaRPr lang="hr-HR" altLang="sr-Latn-RS" sz="2400" dirty="0">
              <a:latin typeface="Segoe Print" panose="02000600000000000000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>
            <a:extLst>
              <a:ext uri="{FF2B5EF4-FFF2-40B4-BE49-F238E27FC236}">
                <a16:creationId xmlns:a16="http://schemas.microsoft.com/office/drawing/2014/main" id="{59936692-ABCE-42C2-AE6A-8D4C67A4FD9E}"/>
              </a:ext>
            </a:extLst>
          </p:cNvPr>
          <p:cNvSpPr txBox="1"/>
          <p:nvPr/>
        </p:nvSpPr>
        <p:spPr>
          <a:xfrm>
            <a:off x="0" y="310718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Print" panose="02000600000000000000" pitchFamily="2" charset="0"/>
              </a:rPr>
              <a:t>	Uskrsnuće – pobjeda nad smrću</a:t>
            </a:r>
          </a:p>
        </p:txBody>
      </p:sp>
      <p:sp>
        <p:nvSpPr>
          <p:cNvPr id="3" name="TekstniOkvir 2">
            <a:extLst>
              <a:ext uri="{FF2B5EF4-FFF2-40B4-BE49-F238E27FC236}">
                <a16:creationId xmlns:a16="http://schemas.microsoft.com/office/drawing/2014/main" id="{EA73CA28-1CEC-4FEA-BC5F-83C0F00185BD}"/>
              </a:ext>
            </a:extLst>
          </p:cNvPr>
          <p:cNvSpPr txBox="1"/>
          <p:nvPr/>
        </p:nvSpPr>
        <p:spPr>
          <a:xfrm>
            <a:off x="0" y="1287262"/>
            <a:ext cx="12192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latin typeface="Segoe Print" panose="02000600000000000000" pitchFamily="2" charset="0"/>
              </a:rPr>
              <a:t>-Isusovo uskrsnuće zalog (garancija) je našeg uskrsnuća</a:t>
            </a:r>
          </a:p>
          <a:p>
            <a:endParaRPr lang="hr-HR" sz="2800" dirty="0">
              <a:latin typeface="Segoe Print" panose="02000600000000000000" pitchFamily="2" charset="0"/>
            </a:endParaRPr>
          </a:p>
          <a:p>
            <a:r>
              <a:rPr lang="hr-HR" sz="2800" dirty="0">
                <a:latin typeface="Segoe Print" panose="02000600000000000000" pitchFamily="2" charset="0"/>
              </a:rPr>
              <a:t>-četrdeset dana nakon uskrsnuća Isus se ukazivao učenicima, a nakon toga je uzašao na nebo</a:t>
            </a:r>
          </a:p>
          <a:p>
            <a:endParaRPr lang="hr-HR" sz="2800" dirty="0">
              <a:latin typeface="Segoe Print" panose="02000600000000000000" pitchFamily="2" charset="0"/>
            </a:endParaRPr>
          </a:p>
          <a:p>
            <a:r>
              <a:rPr lang="hr-HR" sz="2800" dirty="0">
                <a:latin typeface="Segoe Print" panose="02000600000000000000" pitchFamily="2" charset="0"/>
              </a:rPr>
              <a:t>-Isus sve nas (kršćane) poziva da budemo svjedoci njegova uskrsnuća ovdje na zemlji</a:t>
            </a:r>
          </a:p>
        </p:txBody>
      </p:sp>
    </p:spTree>
    <p:extLst>
      <p:ext uri="{BB962C8B-B14F-4D97-AF65-F5344CB8AC3E}">
        <p14:creationId xmlns:p14="http://schemas.microsoft.com/office/powerpoint/2010/main" val="13126474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137</Words>
  <Application>Microsoft Office PowerPoint</Application>
  <PresentationFormat>Široki zaslon</PresentationFormat>
  <Paragraphs>19</Paragraphs>
  <Slides>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Segoe Print</vt:lpstr>
      <vt:lpstr>Tema sustava Office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JOSIP JELUŠIĆ</dc:creator>
  <cp:lastModifiedBy>JOSIP JELUŠIĆ</cp:lastModifiedBy>
  <cp:revision>3</cp:revision>
  <dcterms:created xsi:type="dcterms:W3CDTF">2020-03-31T05:54:31Z</dcterms:created>
  <dcterms:modified xsi:type="dcterms:W3CDTF">2020-03-31T07:44:34Z</dcterms:modified>
</cp:coreProperties>
</file>