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320" r:id="rId29"/>
    <p:sldId id="284" r:id="rId3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5A9356-442A-41E6-88FB-5E3FED76D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4B3350F-46FA-49EA-9581-0BF932105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86ED316-8055-4EB6-A1CE-9406B9D66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B39D3-27ED-4D40-B397-2469F60161D6}" type="datetimeFigureOut">
              <a:rPr lang="hr-HR" smtClean="0"/>
              <a:t>23.3.2023.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548390D-59A0-4227-A70C-5CF30862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BEB06FC-36DC-4E40-9905-007A8D16D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EB7E-F1DA-4ACE-A627-CBEC831416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0171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C59844-C4C8-4614-A423-2DCD3820C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F96EA0C-EEAB-4939-8EB3-0C1A89A3A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6CCF4F1-2D8F-4598-8B24-A5D9D246A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B39D3-27ED-4D40-B397-2469F60161D6}" type="datetimeFigureOut">
              <a:rPr lang="hr-HR" smtClean="0"/>
              <a:t>23.3.2023.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39889C5-D995-40AD-9F54-398430250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EEF69CB-A0AA-4BD9-AAFE-BB55E4885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EB7E-F1DA-4ACE-A627-CBEC831416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444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5B7FAB19-D819-4D76-9BFB-021F706EE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41F3180-CEB3-4747-A823-1FAC1B2F8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2C82932-238B-4499-AD3E-254D826E3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B39D3-27ED-4D40-B397-2469F60161D6}" type="datetimeFigureOut">
              <a:rPr lang="hr-HR" smtClean="0"/>
              <a:t>23.3.2023.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0772EC7-648E-4AEA-97A9-2503956B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C912E2E-9642-4F42-86E1-1FAE0637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EB7E-F1DA-4ACE-A627-CBEC831416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2123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59EC69-FE20-471E-A2FD-79433D4C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77D400A-EA06-41A0-8167-3510054AB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E2E043E-9D75-4C96-B332-9A6D0A452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B39D3-27ED-4D40-B397-2469F60161D6}" type="datetimeFigureOut">
              <a:rPr lang="hr-HR" smtClean="0"/>
              <a:t>23.3.2023.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6F00D44-E4C3-44F7-A8DE-556B2C14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134C19B-8638-4DD2-944F-05BD723E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EB7E-F1DA-4ACE-A627-CBEC831416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144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5D105A-564B-4475-B12D-9C1E3D2E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0DE5521-5793-49AC-91CC-DB4C8107C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9B871FF-499C-4749-94F1-2FE93394D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B39D3-27ED-4D40-B397-2469F60161D6}" type="datetimeFigureOut">
              <a:rPr lang="hr-HR" smtClean="0"/>
              <a:t>23.3.2023.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EA53C40-EC92-4503-B1BF-ABDC0420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7D2A394-AE3A-42A7-8302-B4E5858DF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EB7E-F1DA-4ACE-A627-CBEC831416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102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F51F64-3162-4AD6-AD98-75E2CBA58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A898E69-A588-4A73-AC82-3FCBA3C79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507FE4A-CDD3-4D25-A9B8-5BB37C3E4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43228BE-7126-4DF0-B658-68FE9812D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B39D3-27ED-4D40-B397-2469F60161D6}" type="datetimeFigureOut">
              <a:rPr lang="hr-HR" smtClean="0"/>
              <a:t>23.3.2023.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B28BB1C-D1E8-4EA3-BFC6-501EADE4C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F71E8E2-8125-4E6F-B436-92BF3CF8D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EB7E-F1DA-4ACE-A627-CBEC831416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0377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BD5F6C-5CBC-4020-B7D7-D65CBE766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C944759-A7AA-424A-A89F-E036098D1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D42F593-17B6-43A6-BE27-912E52CEF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1770EFB-A568-41F5-A156-A58E0135D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61F8965-AAE7-4029-B8C6-A6E8FED63D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B175B22B-7FA4-43FF-90BE-5DE5CEEB4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B39D3-27ED-4D40-B397-2469F60161D6}" type="datetimeFigureOut">
              <a:rPr lang="hr-HR" smtClean="0"/>
              <a:t>23.3.2023.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E6978C65-CF7F-4AB8-AD8E-EB60CDDE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7904BE4B-CE71-4DBE-BFCF-4B97C82DB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EB7E-F1DA-4ACE-A627-CBEC831416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7981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61F0A5-6F2D-4E25-86CD-73A2C4A3D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C0C549D-D0C8-4A1A-A3EA-EE4B48CCB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B39D3-27ED-4D40-B397-2469F60161D6}" type="datetimeFigureOut">
              <a:rPr lang="hr-HR" smtClean="0"/>
              <a:t>23.3.2023.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4BDC0AF-96D1-438C-BBB5-E6DA6595E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04908522-8B1D-4C90-973B-E1025ED74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EB7E-F1DA-4ACE-A627-CBEC831416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2788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D3DCB97-1DAF-46CE-BCAC-37EC3716E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B39D3-27ED-4D40-B397-2469F60161D6}" type="datetimeFigureOut">
              <a:rPr lang="hr-HR" smtClean="0"/>
              <a:t>23.3.2023.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E92D4932-D469-49E2-8E75-3A9CFCAB4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488BD6C-8FB8-40F6-BBD2-9B99ED030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EB7E-F1DA-4ACE-A627-CBEC831416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669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35983C-4159-49BB-BB4B-F0F802052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F7B7354-046A-492A-9452-08A4AA8B7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B35372A-E480-431F-A20A-FFB323323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B49A6F7-A154-46CE-B44C-EDC9FD2F9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B39D3-27ED-4D40-B397-2469F60161D6}" type="datetimeFigureOut">
              <a:rPr lang="hr-HR" smtClean="0"/>
              <a:t>23.3.2023.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66C865E-41B9-4C81-BD61-ED3E480EF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7B25D0E-B86E-4F1F-B330-DB34C0856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EB7E-F1DA-4ACE-A627-CBEC831416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099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ED293C-59A9-4391-A69A-6B51418E4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92169415-C531-4231-BFF6-36B3A3F34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B9D458A-C611-4382-9E6C-E5A188D93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E5A389C-2D7F-41E6-B214-BD49DB780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B39D3-27ED-4D40-B397-2469F60161D6}" type="datetimeFigureOut">
              <a:rPr lang="hr-HR" smtClean="0"/>
              <a:t>23.3.2023.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9FBF610-270B-432F-A882-4379A425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C108003-E10D-4846-A492-37B30A3C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DEB7E-F1DA-4ACE-A627-CBEC831416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8930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C1C783DF-C665-4369-B9A7-B3F2B16FC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F188346-030D-4E3E-B652-8AEDD9328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AE5FA5F-1095-435D-9291-39F7C885D0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B39D3-27ED-4D40-B397-2469F60161D6}" type="datetimeFigureOut">
              <a:rPr lang="hr-HR" smtClean="0"/>
              <a:t>23.3.2023.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AB36C5A-1477-40CA-9B78-3700707BC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8233394-AD79-49F5-AEF7-96417A7CC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DEB7E-F1DA-4ACE-A627-CBEC831416B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267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571695-C930-495D-BBD6-8B84A55A2C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C2EF3AB-8075-40B6-8F97-450882F04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7654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dijagram&#10;&#10;Opis je automatski generiran">
            <a:extLst>
              <a:ext uri="{FF2B5EF4-FFF2-40B4-BE49-F238E27FC236}">
                <a16:creationId xmlns:a16="http://schemas.microsoft.com/office/drawing/2014/main" id="{DABBD3E9-2421-41BB-9AD4-10332892D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52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7A79429-B9C1-4D98-A8A8-136A4D8F1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19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dijagram&#10;&#10;Opis je automatski generiran">
            <a:extLst>
              <a:ext uri="{FF2B5EF4-FFF2-40B4-BE49-F238E27FC236}">
                <a16:creationId xmlns:a16="http://schemas.microsoft.com/office/drawing/2014/main" id="{56D9C453-0605-4BA3-B017-14C0A109A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11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web-mjesto&#10;&#10;Opis je automatski generiran">
            <a:extLst>
              <a:ext uri="{FF2B5EF4-FFF2-40B4-BE49-F238E27FC236}">
                <a16:creationId xmlns:a16="http://schemas.microsoft.com/office/drawing/2014/main" id="{CBAA1BEE-38A6-4F5A-BBEE-BDACA3081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49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AD97FE0-ED58-4375-B3F3-CF81EA409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74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9D9F21E-1FC3-4B54-B275-68B7D6E82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94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dijagram&#10;&#10;Opis je automatski generiran">
            <a:extLst>
              <a:ext uri="{FF2B5EF4-FFF2-40B4-BE49-F238E27FC236}">
                <a16:creationId xmlns:a16="http://schemas.microsoft.com/office/drawing/2014/main" id="{8DCEC775-9648-420E-8BC8-9C7540EBF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97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web-mjesto&#10;&#10;Opis je automatski generiran">
            <a:extLst>
              <a:ext uri="{FF2B5EF4-FFF2-40B4-BE49-F238E27FC236}">
                <a16:creationId xmlns:a16="http://schemas.microsoft.com/office/drawing/2014/main" id="{B2C65853-4BB5-4F91-9FA8-C5ECC97C5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53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dijagram&#10;&#10;Opis je automatski generiran">
            <a:extLst>
              <a:ext uri="{FF2B5EF4-FFF2-40B4-BE49-F238E27FC236}">
                <a16:creationId xmlns:a16="http://schemas.microsoft.com/office/drawing/2014/main" id="{3AF50E5F-D72B-4157-8AC8-31CD1E921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37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646E9927-8A6E-42F8-B166-D99D96545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45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2C75FC66-C02D-453C-A103-B4EF9F273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37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dijagram&#10;&#10;Opis je automatski generiran">
            <a:extLst>
              <a:ext uri="{FF2B5EF4-FFF2-40B4-BE49-F238E27FC236}">
                <a16:creationId xmlns:a16="http://schemas.microsoft.com/office/drawing/2014/main" id="{C19292B5-EF84-4070-AD38-61EDC2C5C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50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61BCEBFA-B475-403E-AB87-F784B5694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74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2A7EDCB-F99B-45C8-91AB-1A25F5887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8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C9F4A63-E2FD-4A37-8402-7F1B4633F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4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72AB64B-DF74-4A4A-9C47-3239E5ECF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27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web-mjesto&#10;&#10;Opis je automatski generiran">
            <a:extLst>
              <a:ext uri="{FF2B5EF4-FFF2-40B4-BE49-F238E27FC236}">
                <a16:creationId xmlns:a16="http://schemas.microsoft.com/office/drawing/2014/main" id="{A94A4978-EF36-464E-A8D4-7105C3D81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40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E35644C-1EA7-4A19-80A8-4230D75F1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37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web-mjesto&#10;&#10;Opis je automatski generiran">
            <a:extLst>
              <a:ext uri="{FF2B5EF4-FFF2-40B4-BE49-F238E27FC236}">
                <a16:creationId xmlns:a16="http://schemas.microsoft.com/office/drawing/2014/main" id="{9DEA0FFE-934A-401E-85D9-666DCDB0A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94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:a16="http://schemas.microsoft.com/office/drawing/2014/main" id="{B033BE95-7583-4148-A7CB-D5E9E4D5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388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F3BB850C-1C87-4F2A-B024-1DCA6AAF1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1" y="1333500"/>
            <a:ext cx="53451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B8FE4BF4-4771-4979-B5CB-676EB2F91DE1}"/>
              </a:ext>
            </a:extLst>
          </p:cNvPr>
          <p:cNvSpPr txBox="1"/>
          <p:nvPr/>
        </p:nvSpPr>
        <p:spPr>
          <a:xfrm>
            <a:off x="5249864" y="1333500"/>
            <a:ext cx="3457575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r-HR" altLang="sr-Latn-RS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Bogočovjek</a:t>
            </a:r>
            <a:endParaRPr lang="hr-HR" sz="4400" b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CCAA18-4E9C-4751-A65E-AE42C3C8E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305050"/>
            <a:ext cx="11125200" cy="455295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0E9B064-E58E-40B1-871B-8BC4C7F7D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87" y="2270125"/>
            <a:ext cx="5957888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757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DC8D5B8A-C0CA-4850-AB03-BE12B31DE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46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AEF46ECF-8EDC-41C4-9291-63B8BB9E6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21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298178C2-5A42-4212-9E6B-1D93A083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86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&#10;&#10;Opis je automatski generiran">
            <a:extLst>
              <a:ext uri="{FF2B5EF4-FFF2-40B4-BE49-F238E27FC236}">
                <a16:creationId xmlns:a16="http://schemas.microsoft.com/office/drawing/2014/main" id="{19C4FE9D-9EB6-4EDA-9D4F-1612A4031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45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3D9BD7AE-9678-4A70-97C9-7EE270D92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06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dijagram&#10;&#10;Opis je automatski generiran">
            <a:extLst>
              <a:ext uri="{FF2B5EF4-FFF2-40B4-BE49-F238E27FC236}">
                <a16:creationId xmlns:a16="http://schemas.microsoft.com/office/drawing/2014/main" id="{AE5F3A58-C535-4614-8D6C-F559009A3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36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8653C3A-4368-42F8-89AE-FCDF9C9C1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761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</Words>
  <Application>Microsoft Office PowerPoint</Application>
  <PresentationFormat>Široki zaslon</PresentationFormat>
  <Paragraphs>1</Paragraphs>
  <Slides>29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1</cp:revision>
  <dcterms:created xsi:type="dcterms:W3CDTF">2023-03-23T11:01:45Z</dcterms:created>
  <dcterms:modified xsi:type="dcterms:W3CDTF">2023-03-23T11:10:00Z</dcterms:modified>
</cp:coreProperties>
</file>