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6" r:id="rId4"/>
    <p:sldId id="317" r:id="rId5"/>
    <p:sldId id="318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61334B-9BAD-4085-8067-4DF7B111A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84D2FD-03F4-4640-A442-CFA790051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0E1F69-D535-4B11-98A8-2E290606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C14E66-C549-435D-B340-7D7DF9E2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4B8277A-E1D6-4B74-9E9C-CE1B77A5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681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CE5CE5-C1E0-470A-8131-DB651017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CF26F2-A874-4A46-8375-AA93E55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49F5D7-5F23-49DB-833B-5E4E04A7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4BBE92-A2C0-4D49-88A7-008906E8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7F5D66-A133-4C39-A7C8-66B4E64AD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216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3DE9245-8003-404B-9AAE-C53F837FD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A19C60D-18B6-4C03-AEDD-3E843A3C6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50DAAAD-D976-411E-9F24-0BFA7CB2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7BAB958-4F90-483E-B972-350607A0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489DEFF-2FC7-4A06-B8FE-7F682EE0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852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B41F99-F470-425C-B46E-AB8D75E8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862EF8-D913-4825-8BC5-AA6E20083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959DB9-DF12-4213-A736-FDF30F6F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25DC303-16A0-40C3-83EE-B96C407F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B889D8-765E-4D76-B782-095AF4B8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7B149-4432-4E88-A7C5-800D7CC5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5353862-3251-4028-9951-09BD5D6D5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590DC53-3A2F-4F75-BE56-41F3A605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E815AB-A814-4058-8099-7480650D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6865E8-7FD7-448C-9ED7-A5BC1B44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28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BAB51D-19E6-4A3E-A86F-D4A87C32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0B5F4C-CC70-475A-95F9-7F22E4DCD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1B1568A-4AC2-46EB-B1D5-9326271E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2D4712-F309-4291-A468-676DAF1F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5750B94-E66D-45FD-BFB9-6F4908CA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213ABBE-E07D-4DA1-A03C-6F77046B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652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0123CB-B243-4737-9A6B-CAAC1D5C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FDEA8A5-1CCC-4F7F-BFB7-95ED718C1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2257945-3AF2-4084-8646-51D98CE1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C3575C3-CA36-4E50-A26D-0DA5C8F5B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EDD0DB1-0763-46F6-8405-EAB272D5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617C0CB-271A-481E-8433-636D674D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D2F65E9-BF0E-4865-92C4-047CFB21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A0F4EA5-7428-4AD7-95D6-5A959722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204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4A0BC9-9E00-4C64-957B-440F907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F74A068-992C-45EF-B156-FE4C466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D928B7D-D308-4B28-B213-D150F360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2DAE3CD-65A9-4A77-A236-DB99A794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310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BAE228B-1DD8-428A-A3D6-87BB68D8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41D6DCD-218D-42EB-A616-EAA8A314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703D4F3-0BCA-4C69-85DD-30B99FEC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112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2ABC43-3D3F-499A-A28C-96360958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3EF8B0-688C-412D-85AE-DBE4AEDD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7D6487D-55BF-41C6-8E6A-C3D0CD5A9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2975C95-B4BF-4B95-9608-A062D332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7869855-4B1F-4C94-86A5-C21762FA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B174351-3061-4269-B889-E8EC77D0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872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6FC559-9A9F-48F7-BEEF-0CD3EA99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168FC6D-285F-42FF-8A1B-0F2ED68C4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4503921-5BE2-406D-AEA1-993354A2B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95B55DC-A052-459E-847F-47399620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A26EDCD-F32C-4353-847E-A76DADAD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0B2B989-8E8B-48D0-80FB-FBFF9987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27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455FF21-D5EC-4AB3-BF08-9B0FA398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D92EDF1-E234-43C1-BAE2-01D00A15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982BBD-D966-48D9-8784-64ACAB842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1DD3-8E73-4F8A-86CF-191C1E7E66D2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10ED454-23AF-4FA4-BAA4-D5CCA5B2A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CBB3DFC-64FF-47EC-A1C1-81052A58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FCC6-B285-4753-981E-671722978D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804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hyperlink" Target="NA%20PO&#268;ETCIMA/Glagoljica%20i%20staroslavenskimjezik.ppt" TargetMode="External"/><Relationship Id="rId7" Type="http://schemas.openxmlformats.org/officeDocument/2006/relationships/hyperlink" Target="NA%20PO&#268;ETCIMA/Korijeni%20kr&#353;&#263;anstva%20na%20hrvatskim%20prostorima.pp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"/><Relationship Id="rId5" Type="http://schemas.openxmlformats.org/officeDocument/2006/relationships/hyperlink" Target="NA%20PO&#268;ETCIMA/POKR&#352;TENJE%20HRVATA.ppt" TargetMode="External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hyperlink" Target="DRU&#352;TVENI%20I%20VJERSKI%20&#381;IVOT%20HRVATA/Crkva%20promi&#269;e%20&#353;kolstvo,%20kulturu%20i%20znanost.pptx" TargetMode="External"/><Relationship Id="rId7" Type="http://schemas.openxmlformats.org/officeDocument/2006/relationships/image" Target="../media/image11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6" Type="http://schemas.openxmlformats.org/officeDocument/2006/relationships/hyperlink" Target="DRU&#352;TVENI%20I%20VJERSKI%20&#381;IVOT%20HRVATA/Dru&#353;tveni%20i%20vjerski%20&#382;ivot%20-%20novo.pptx" TargetMode="Externa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RKVA%20U%20HRVATA%20U%20XX.%20STOLJE&#262;U/Crkva%20u%20Hrvata%20za%20vrijeme%20rata%20i%20pora&#263;a.ppt" TargetMode="External"/><Relationship Id="rId7" Type="http://schemas.openxmlformats.org/officeDocument/2006/relationships/image" Target="../media/image1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6" Type="http://schemas.openxmlformats.org/officeDocument/2006/relationships/hyperlink" Target="CRKVA%20U%20HRVATA%20U%20XX.%20STOLJE&#262;U/Katoli&#269;ka%20crkva%20u%20Hrvata%20danas_PLAN%20PLO&#268;E.ppt" TargetMode="Externa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96184E-586A-432F-B7DC-2E0ECC4386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1A38DBD-7641-46AD-BD77-AB0C85C3A1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A06E5C4-C281-448A-BB29-CDF1D80EF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80963"/>
            <a:ext cx="1039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mutno&#10;&#10;Opis je automatski generiran">
            <a:extLst>
              <a:ext uri="{FF2B5EF4-FFF2-40B4-BE49-F238E27FC236}">
                <a16:creationId xmlns:a16="http://schemas.microsoft.com/office/drawing/2014/main" id="{371394E9-2741-4E4D-802B-7E165A81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819" y="1444959"/>
            <a:ext cx="6592824" cy="1109472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41F1919-3378-448E-A588-41C46F3B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9176" y="3007429"/>
            <a:ext cx="6409944" cy="1109472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88C89760-12D6-4EDE-AC0C-3156A9C96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49839" y="4918639"/>
            <a:ext cx="6294120" cy="1130808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B53658CB-5294-4217-95A1-1640EAE61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691">
            <a:off x="7738722" y="429551"/>
            <a:ext cx="3645102" cy="24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9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Slika 3" descr="Slika na kojoj se prikazuje tekst, mutno&#10;&#10;Opis je automatski generiran">
            <a:extLst>
              <a:ext uri="{FF2B5EF4-FFF2-40B4-BE49-F238E27FC236}">
                <a16:creationId xmlns:a16="http://schemas.microsoft.com/office/drawing/2014/main" id="{D026D284-AFC6-42BD-BAE9-B2B77F0A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1"/>
            <a:ext cx="91392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 descr="Slika na kojoj se prikazuje tekst&#10;&#10;Opis je automatski generiran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8CF961B9-F99D-427C-81E9-E2E08A0D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3186" y="5164833"/>
            <a:ext cx="6784894" cy="841703"/>
          </a:xfrm>
          <a:prstGeom prst="rect">
            <a:avLst/>
          </a:prstGeom>
        </p:spPr>
      </p:pic>
      <p:pic>
        <p:nvPicPr>
          <p:cNvPr id="10" name="Slika 9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63ED0B23-A475-4E56-AE58-CD2CB34F7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6429">
            <a:off x="4357062" y="3359220"/>
            <a:ext cx="6182596" cy="1014365"/>
          </a:xfrm>
          <a:prstGeom prst="rect">
            <a:avLst/>
          </a:prstGeom>
        </p:spPr>
      </p:pic>
      <p:pic>
        <p:nvPicPr>
          <p:cNvPr id="12" name="Slika 11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FFF5FBC2-B8DA-48B6-8C78-8D7D396D5F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6301">
            <a:off x="711160" y="2325805"/>
            <a:ext cx="7136073" cy="641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4BAF209-47CF-4857-85A2-942347767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4713" y="-1"/>
            <a:ext cx="8060539" cy="1395167"/>
          </a:xfrm>
          <a:prstGeom prst="rect">
            <a:avLst/>
          </a:prstGeom>
        </p:spPr>
      </p:pic>
      <p:pic>
        <p:nvPicPr>
          <p:cNvPr id="5" name="Slika 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EA93BA87-6084-4F52-B129-81A7066CB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13050" y="3183025"/>
            <a:ext cx="5890221" cy="7973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B33786-CEE6-4738-80A3-30820C6C4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6938" y="4019697"/>
            <a:ext cx="4605508" cy="645736"/>
          </a:xfrm>
          <a:prstGeom prst="rect">
            <a:avLst/>
          </a:prstGeom>
        </p:spPr>
      </p:pic>
      <p:pic>
        <p:nvPicPr>
          <p:cNvPr id="9" name="Slika 8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9AEBF1B4-0F7A-4F20-940D-6C104036C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2146" y="1851839"/>
            <a:ext cx="5366240" cy="646177"/>
          </a:xfrm>
          <a:prstGeom prst="rect">
            <a:avLst/>
          </a:prstGeom>
        </p:spPr>
      </p:pic>
      <p:pic>
        <p:nvPicPr>
          <p:cNvPr id="11" name="Slika 10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A6F92761-7910-4B0A-A8D2-714A6E40A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1323" y="2501204"/>
            <a:ext cx="3484079" cy="5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A188834-EA99-4337-B715-C6C8EF66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3393" y="-1"/>
            <a:ext cx="7240853" cy="1300899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C926BD33-9AE4-45D9-B407-C6B1C8FE2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445" y="1978192"/>
            <a:ext cx="4512806" cy="972397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4048D849-5FC2-489B-AB96-2BFF055F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44828" y="3572131"/>
            <a:ext cx="4145951" cy="972398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B9067E22-D24A-41B5-A560-D32D77898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7095" y="5166071"/>
            <a:ext cx="5171922" cy="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Široki zaslon</PresentationFormat>
  <Paragraphs>0</Paragraphs>
  <Slides>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4</cp:revision>
  <dcterms:created xsi:type="dcterms:W3CDTF">2022-03-03T08:34:51Z</dcterms:created>
  <dcterms:modified xsi:type="dcterms:W3CDTF">2022-03-03T09:15:31Z</dcterms:modified>
</cp:coreProperties>
</file>