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69425-0E67-4820-850D-E02FE279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0EB893-63D8-4354-8668-D8DF832DF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5FC8E1-1EB4-4EF3-9A78-C8E9778D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190880-6916-4DFB-9F92-7AA0DBE4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A4C649-4886-4B8C-A8DD-685919EB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37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4D3F09-3FDF-40AA-8659-E94E6012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815BBDC-9505-4136-9483-2347CD0A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8A250A-7155-41A3-8FFC-1C0FAB0E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93B281-1859-434C-8663-98563AB0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85CCB9-399A-4E9D-AD85-FBE4F2EB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89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CBF1BE1-11A6-45F4-80E9-BFE1E965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64B29D1-4E8C-4061-B637-1F6FAABCB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23E4DA-84D9-41C0-8D0D-2669A2DE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00201B-F391-4799-B739-B1AC1FF9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7DCBD-57FD-4824-96A2-F81A37B2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2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639A8F-9E91-4FA6-9373-F27F916E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13B19C-5BCA-49EE-A42A-C2C9648C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AAC7C1-48AF-4E71-88B9-FB94DFD3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DE923E-B267-45E9-82DE-4172A287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437452-1EB2-44B3-8F3D-9B78E8AC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00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322EB-8C9D-4ADA-8C6F-F29F58DE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B54471-FBF6-4D12-A42D-2577B9DAB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EE6E4E-2A91-4565-ABE9-7C80D174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D2BB38-E4B2-4514-BD8A-12639373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AB192B-9DB9-4545-8B77-0682CA7C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2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179932-EC68-4B59-ADB0-860F5D23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F86924-8FD7-49F5-A5ED-5CC7AB9B7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E824C3-0F29-4D4E-9F83-1F1D5F556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E10FB3-66AA-402C-8DF5-105968DC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7A351E-F28B-45E1-9720-A75F9BEF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E19CD8-725A-4197-B437-73E327BE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62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7D7F15-177A-4A9C-A1A0-2B62DDBA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8A89BC-8921-4365-8412-CFCFCDF1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1928AE-ECCD-4150-AE50-450FDF7BB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42E6921-D1B9-46EE-9B25-BD6E7E658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1D82F00-88C0-4378-9622-9807D1D1A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00BA059-95B2-419F-88AC-9A79D919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C89C6C4-2CC8-41C6-BCA5-7077B70D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9D59391-06B3-4B60-ADFD-AA049C05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49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75191-088C-42ED-850A-7EA803CD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D0011F7-B2BC-4A9F-B62C-B85E1AB3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4B861D4-84BE-4BEA-97CA-C53E9D82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096C5BB-1ABE-4F1A-894A-825C9F0A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63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D01704E-E58B-4971-A4CA-2D0F936B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593A43F-8C33-4F76-B172-04973FDA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501FC6-5ADA-4075-942B-1F88AF7F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88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F20A50-4CCB-4923-876D-803F9F9C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8498C9-F54C-440A-BAD5-361C24B2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C3D0FC-E7D6-4951-B4F1-CF5DFF33B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1B9FF3-CA65-4068-B156-0051F84B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F28381-75B6-4EE9-A048-E74F34F5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A102DC-931B-4E5C-994A-8D5A2F99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5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0A2231-F42B-4ED8-A2DC-1D4DD1E3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2DB4B44-4FD5-497F-9D50-918F7D75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2561F44-B0A7-478C-8880-6A187E80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CAA4F5-4D6F-436F-8C76-CCAE5FC6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C174E8-7965-4011-8B8E-AC2045AF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0FD1C1-F41E-48F2-80A3-64548285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67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2598930-747E-4BBB-B8A5-055C85FD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0EEA-2D3E-44D8-84B9-A386A5270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3AB990-297C-4564-94FD-656243AF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6F9D-E8BF-411F-B10A-303B19FCE398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9DE6EF-2B58-4462-A896-FC22397DF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186CB2-F6FF-496E-8648-A2DAEFF18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E1EE-5A77-45C5-BD7D-57084BB3B6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8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95B69-7495-49FB-A2CA-7CE2A07EC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D23E30-E7FF-460F-BD09-5FC98B5B8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FD63A0-2F22-4988-86ED-F623008C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" y="0"/>
            <a:ext cx="1191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8667B5A-E392-4BF0-9BB2-ABB3DAFD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1166812"/>
            <a:ext cx="3333750" cy="9048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C2ECDFD-3355-4744-8E21-049DE3B5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5491162"/>
            <a:ext cx="3333749" cy="9048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FDACC6F-865F-48AD-AC3B-0A3AB9A2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445"/>
            <a:ext cx="12192000" cy="59351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8C39562-04E8-4F6E-BBC1-B12F0DC7F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237" y="1033462"/>
            <a:ext cx="3433761" cy="7905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FF0B14F-5827-4DE7-9688-258507AB0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925" y="5429250"/>
            <a:ext cx="25050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D426A05-6745-4169-B84D-3BAC9179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6225"/>
            <a:ext cx="12223507" cy="61341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D2D7767-08C4-448E-A02D-02AA2FA8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2537"/>
            <a:ext cx="3371851" cy="13954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43348CE-CE39-4BF3-8D70-AA1F3096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4" y="5272087"/>
            <a:ext cx="2238375" cy="12334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3C993CE-EEFF-4271-9BFF-AC860639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52387"/>
            <a:ext cx="1822206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B6FE103-F023-4CA4-971A-9B6EFA66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" y="0"/>
            <a:ext cx="10412451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7F5EC61-247E-4210-AA0E-A4ADBAB1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900362"/>
            <a:ext cx="21336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9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13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2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14D0650-2279-48C9-A5B6-1ED6C1D4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7" y="0"/>
            <a:ext cx="11925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C627A70-1465-4B57-9EB5-CCA8AFE2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7" y="0"/>
            <a:ext cx="1180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06FC8B6-86F7-4071-BCD6-953181BD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0"/>
            <a:ext cx="1181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C5F110-A414-474B-9606-5A1EE844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0"/>
            <a:ext cx="1184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11174E6-ABEE-4658-8662-AC48187D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9" y="0"/>
            <a:ext cx="11866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602260-631E-4FA0-9DBF-FE078E6F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4212"/>
            <a:ext cx="1609725" cy="346233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E46F89B-F043-4EAB-9941-484D7386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9" y="0"/>
            <a:ext cx="12024502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5DEB950-1A1A-4E64-A0C5-851B67AE4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9885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6C85967-00CC-461B-8444-80506237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80987"/>
            <a:ext cx="2133600" cy="9048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9FC8CF7-DA31-4871-83E5-509ABF6B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0987"/>
            <a:ext cx="2133600" cy="5286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B3D4B6A-E9AD-4368-920C-5573E348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899"/>
            <a:ext cx="12192000" cy="41942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080578D-ED48-4A03-9D41-5FDD412B7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5" y="1185862"/>
            <a:ext cx="12858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E6C8351-F11E-4562-B61F-1524F534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1"/>
            <a:ext cx="2495550" cy="14335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43E8263-64C1-4123-9EB1-3106515C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79175" cy="71021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04734E-D8A8-450D-A94A-86EED0088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100" y="-1"/>
            <a:ext cx="3194075" cy="17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9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Široki zaslon</PresentationFormat>
  <Paragraphs>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2023-02-11T16:02:03Z</dcterms:created>
  <dcterms:modified xsi:type="dcterms:W3CDTF">2023-02-14T07:54:16Z</dcterms:modified>
</cp:coreProperties>
</file>