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C2FB28-4A5A-4AB4-80E6-873DF7802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CF4A06-9A00-4196-99B2-DAB07C9E3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DD42CF-27E3-4100-8381-6E8C41CB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56C9F6F-D020-498E-9807-7E28019E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1026C8-6354-4F85-B204-DB179028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747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F2724D-6F6A-46C4-AECB-40B193CF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DF12637-4073-4C6C-BE99-9897A99B6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C3ADB23-9974-4278-B2AE-7754E59F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89EB870-3152-4127-965F-74B1C0DF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C4FEFA-E55D-4EA9-932C-FC8FC70D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661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D7C6949-2EEC-45F2-B6DE-DB8F4CC37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2B41139-0D8E-4B5F-8A8C-F2DAF9ED6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FACDC96-2AFF-4899-BCF3-40664E77E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EDB9581-808E-4349-B214-8E396079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F8EC03-54C6-45C4-B057-DC36379E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006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B2C215-DE5F-44A3-8B48-64A2C4AA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25C232-1A36-4827-B017-B86AF962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677BDC-545F-4F8B-AC03-1EA305D7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DA146EF-7B37-4803-8168-8C3B79C0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E937B15-6A52-4D8D-8849-1EC27B2D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889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C3B6AD-DF3B-4481-9184-D4FE41A1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0DD69B8-34C5-4C55-B904-FD2746BBB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76C0D0B-9F4C-4E0E-9552-F51BE007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B8BABD4-CB64-4AF9-AA2A-FFBFB245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995483E-7176-47A6-83AF-F96409A2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71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482677-200E-4E1E-9005-15AB68B2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4839C6F-2869-4A6B-AC83-E8E2F211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DC3CE1D-E79E-4E73-8495-B6F7BCF4E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6B4C883-276E-4FA9-B47F-58C4F810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9F19E42-67D2-4B9C-BCD5-32444CF9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B01D4F3-F475-4BB4-95B0-4C3765C9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99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28D4C5-F4DF-4B9D-8495-21061FA4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7C96A9C-1093-4EF6-9837-3FD72818D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732F318-0A59-4F78-A559-045465A55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F5A8A34-1AD3-4117-A46D-00F0A41F0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033B2D8-B0D4-4F03-B2BB-CECB06110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9C3843B-8EC5-4685-B094-71FCCB55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38E85AB-480E-4176-B034-71D71DFC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B13D54A-84DF-485A-AE91-D4C8A7ED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666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EA22FF-35D9-4B73-B191-7C0F45E4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47B8C38-0CFD-46FF-88B5-F4AD6743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9E00927-D4A9-4F00-B4B4-CC7B635D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888A9C5B-D8F7-4FB9-81A1-7AC2D3BD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621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B131719-F060-4908-88F0-0CAA4C47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FEE47DE-9B63-4E1A-BBA8-CDA760098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0AEBB14-F028-4E5A-8F02-5609F1F3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57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418341-7D7B-4E85-80D0-FB268A95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9E39F3F-80B3-479A-BC0D-6155D035A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546B3F2-2E71-45EC-A20E-11A724204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1173CAC-49FC-4509-9762-658BC8F5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59D3DB0-2832-4A8A-B297-0BB74EA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F113396-EB79-499D-97AE-42495638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68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E9B2E8-1A8A-4D81-BD3B-95D7D716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0001A2A-3337-4EAF-B79F-CA2095B3E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E523D8F-D3D8-432D-9EEC-6FAA42D6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435725-82EA-4BEA-95B0-6644BDC3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1B6EE96-E7C8-4667-B0F0-AA08011A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B96869A-BDF4-4B0C-871F-449C06E6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436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D13906C-FBE4-4E48-AFDD-9059457C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FCD8A29-AD8B-4369-9A1D-4C03AAC4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35E80FB-7F5E-472C-B217-29EF5EB57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E2FC8-BCC8-49E1-98B3-83A2AC2FF121}" type="datetimeFigureOut">
              <a:rPr lang="hr-HR" smtClean="0"/>
              <a:t>10.2.2021.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2D020B9-530D-4221-A8E4-5D76490B2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446E203-9A33-4B26-A452-D9D77D663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0D35-C4F7-43D0-92F0-D3699D4A10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467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D21E59A-545B-439A-A744-5479E4AC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14FCB3B-25CB-4E76-B525-BF5546E35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760452"/>
            <a:ext cx="11272561" cy="9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A2795BF-AE39-44CF-B568-26FBF377D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61925"/>
            <a:ext cx="790575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78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8DFCFD4-9A4D-4BD4-B2E7-082E2641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9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3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773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3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5170D10-D0E4-4689-9031-6A64DFA2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7DEE33F-E0BE-4554-A15D-2509CD0E9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592932"/>
            <a:ext cx="1844475" cy="115409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8A5F1F-7B99-46E3-8057-1ACD8C88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895" y="5760452"/>
            <a:ext cx="5877018" cy="9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1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1989760-E9AE-4C51-9854-6B8CFE6C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9062CEB6-DAD2-441C-98F5-D6B8617A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788241"/>
            <a:ext cx="11272561" cy="9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9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5622010-CF38-4843-A84B-A8C8C8CC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BD65F0C-867D-4586-AC6B-F631B41B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788241"/>
            <a:ext cx="11272561" cy="9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6512360-A9B7-49D0-A4AC-F844854C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3815373-EAFB-450D-9C7A-396F2195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832629"/>
            <a:ext cx="11272561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65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899AEEB-56E7-4D8E-8970-37EC0E9DB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BF4485E-A2C4-4BB3-8B19-C2A817E9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823751"/>
            <a:ext cx="11272561" cy="9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8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F263C45-FFDA-4B2F-88CD-DD99028E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B70B311-03E5-4A42-BEE7-773A5F5E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885895"/>
            <a:ext cx="11272561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D7CD28-3F74-4B62-B2D1-2B3126B8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56F2C40-0936-409A-831B-A1B70BDDB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2" y="5788241"/>
            <a:ext cx="11272561" cy="9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A245DE7-09FB-47B8-B2C2-70068C26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54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Široki zaslon</PresentationFormat>
  <Paragraphs>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4</cp:revision>
  <dcterms:created xsi:type="dcterms:W3CDTF">2021-02-09T13:53:58Z</dcterms:created>
  <dcterms:modified xsi:type="dcterms:W3CDTF">2021-02-10T06:56:47Z</dcterms:modified>
</cp:coreProperties>
</file>