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745F-55F8-4548-A76D-342390B3F188}" type="datetimeFigureOut">
              <a:rPr lang="hr-HR" smtClean="0"/>
              <a:t>7.3.2021.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3782-A8AE-4FE9-ACBE-357E0F1450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165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745F-55F8-4548-A76D-342390B3F188}" type="datetimeFigureOut">
              <a:rPr lang="hr-HR" smtClean="0"/>
              <a:t>7.3.2021.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3782-A8AE-4FE9-ACBE-357E0F1450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6314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745F-55F8-4548-A76D-342390B3F188}" type="datetimeFigureOut">
              <a:rPr lang="hr-HR" smtClean="0"/>
              <a:t>7.3.2021.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3782-A8AE-4FE9-ACBE-357E0F1450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6924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745F-55F8-4548-A76D-342390B3F188}" type="datetimeFigureOut">
              <a:rPr lang="hr-HR" smtClean="0"/>
              <a:t>7.3.2021.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3782-A8AE-4FE9-ACBE-357E0F145076}" type="slidenum">
              <a:rPr lang="hr-HR" smtClean="0"/>
              <a:t>‹#›</a:t>
            </a:fld>
            <a:endParaRPr lang="hr-HR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6542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745F-55F8-4548-A76D-342390B3F188}" type="datetimeFigureOut">
              <a:rPr lang="hr-HR" smtClean="0"/>
              <a:t>7.3.2021.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3782-A8AE-4FE9-ACBE-357E0F1450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9759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745F-55F8-4548-A76D-342390B3F188}" type="datetimeFigureOut">
              <a:rPr lang="hr-HR" smtClean="0"/>
              <a:t>7.3.2021.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3782-A8AE-4FE9-ACBE-357E0F1450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4484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745F-55F8-4548-A76D-342390B3F188}" type="datetimeFigureOut">
              <a:rPr lang="hr-HR" smtClean="0"/>
              <a:t>7.3.2021.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3782-A8AE-4FE9-ACBE-357E0F1450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6969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745F-55F8-4548-A76D-342390B3F188}" type="datetimeFigureOut">
              <a:rPr lang="hr-HR" smtClean="0"/>
              <a:t>7.3.2021.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3782-A8AE-4FE9-ACBE-357E0F1450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86865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745F-55F8-4548-A76D-342390B3F188}" type="datetimeFigureOut">
              <a:rPr lang="hr-HR" smtClean="0"/>
              <a:t>7.3.2021.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3782-A8AE-4FE9-ACBE-357E0F1450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63919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745F-55F8-4548-A76D-342390B3F188}" type="datetimeFigureOut">
              <a:rPr lang="hr-HR" smtClean="0"/>
              <a:t>7.3.2021.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3782-A8AE-4FE9-ACBE-357E0F1450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2430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745F-55F8-4548-A76D-342390B3F188}" type="datetimeFigureOut">
              <a:rPr lang="hr-HR" smtClean="0"/>
              <a:t>7.3.2021.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3782-A8AE-4FE9-ACBE-357E0F1450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6012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745F-55F8-4548-A76D-342390B3F188}" type="datetimeFigureOut">
              <a:rPr lang="hr-HR" smtClean="0"/>
              <a:t>7.3.2021.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3782-A8AE-4FE9-ACBE-357E0F1450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6411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745F-55F8-4548-A76D-342390B3F188}" type="datetimeFigureOut">
              <a:rPr lang="hr-HR" smtClean="0"/>
              <a:t>7.3.2021.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3782-A8AE-4FE9-ACBE-357E0F1450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9409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745F-55F8-4548-A76D-342390B3F188}" type="datetimeFigureOut">
              <a:rPr lang="hr-HR" smtClean="0"/>
              <a:t>7.3.2021.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3782-A8AE-4FE9-ACBE-357E0F1450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659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745F-55F8-4548-A76D-342390B3F188}" type="datetimeFigureOut">
              <a:rPr lang="hr-HR" smtClean="0"/>
              <a:t>7.3.2021.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3782-A8AE-4FE9-ACBE-357E0F1450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370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745F-55F8-4548-A76D-342390B3F188}" type="datetimeFigureOut">
              <a:rPr lang="hr-HR" smtClean="0"/>
              <a:t>7.3.2021.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3782-A8AE-4FE9-ACBE-357E0F1450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669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745F-55F8-4548-A76D-342390B3F188}" type="datetimeFigureOut">
              <a:rPr lang="hr-HR" smtClean="0"/>
              <a:t>7.3.2021.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3782-A8AE-4FE9-ACBE-357E0F1450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956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3F9A745F-55F8-4548-A76D-342390B3F188}" type="datetimeFigureOut">
              <a:rPr lang="hr-HR" smtClean="0"/>
              <a:t>7.3.2021.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C3713782-A8AE-4FE9-ACBE-357E0F1450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89102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Slika na kojoj se prikazuje tekst&#10;&#10;Opis je automatski generiran">
            <a:extLst>
              <a:ext uri="{FF2B5EF4-FFF2-40B4-BE49-F238E27FC236}">
                <a16:creationId xmlns:a16="http://schemas.microsoft.com/office/drawing/2014/main" id="{7A53C691-C410-41D3-9FB5-26B28D8A3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621" y="0"/>
            <a:ext cx="4886960" cy="6858000"/>
          </a:xfrm>
          <a:prstGeom prst="rect">
            <a:avLst/>
          </a:prstGeo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50D53B20-66F9-4F5D-9C3D-7115D3AF91A2}"/>
              </a:ext>
            </a:extLst>
          </p:cNvPr>
          <p:cNvSpPr txBox="1"/>
          <p:nvPr/>
        </p:nvSpPr>
        <p:spPr>
          <a:xfrm>
            <a:off x="213064" y="672038"/>
            <a:ext cx="320483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Segoe Print" panose="02000600000000000000" pitchFamily="2" charset="0"/>
              </a:rPr>
              <a:t>Korijeni kršćanstva na Hrvatskim prostorima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Pokrštenje Hrvata i ulazak u zajednicu kršćanskih naroda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Društveni i vjerski život Hrvata u srednjem vijeku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931F0C63-D733-4498-AEE7-A57B74D18293}"/>
              </a:ext>
            </a:extLst>
          </p:cNvPr>
          <p:cNvSpPr txBox="1"/>
          <p:nvPr/>
        </p:nvSpPr>
        <p:spPr>
          <a:xfrm>
            <a:off x="8614299" y="1253231"/>
            <a:ext cx="320483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Segoe Print" panose="02000600000000000000" pitchFamily="2" charset="0"/>
              </a:rPr>
              <a:t>Uloga Crkve u promicanju školstva, kulture i znanosti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Crkva u vrijeme svjetskih ratova i poraća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Katolička Crkva u Hrvata danas</a:t>
            </a:r>
          </a:p>
        </p:txBody>
      </p:sp>
    </p:spTree>
    <p:extLst>
      <p:ext uri="{BB962C8B-B14F-4D97-AF65-F5344CB8AC3E}">
        <p14:creationId xmlns:p14="http://schemas.microsoft.com/office/powerpoint/2010/main" val="233097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ubina">
  <a:themeElements>
    <a:clrScheme name="Dubina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ubina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ub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Dubina</Template>
  <TotalTime>21</TotalTime>
  <Words>42</Words>
  <Application>Microsoft Office PowerPoint</Application>
  <PresentationFormat>Široki zaslon</PresentationFormat>
  <Paragraphs>12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5" baseType="lpstr">
      <vt:lpstr>Arial</vt:lpstr>
      <vt:lpstr>Corbel</vt:lpstr>
      <vt:lpstr>Segoe Print</vt:lpstr>
      <vt:lpstr>Dubina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3</cp:revision>
  <dcterms:created xsi:type="dcterms:W3CDTF">2021-03-03T10:36:14Z</dcterms:created>
  <dcterms:modified xsi:type="dcterms:W3CDTF">2021-03-07T06:11:28Z</dcterms:modified>
</cp:coreProperties>
</file>