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E37538-754C-43ED-97D3-E47CE3776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9E8F342-354F-4F4A-88C7-E4C228889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B00B99F-7621-41D7-83CD-EB14A3683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81D489C-3D96-4E30-8290-ED8FD703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2BD18B-B406-40F4-9535-9260EF203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113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B53849-A6E0-4A53-B17C-808C7015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F243FB6-46AA-492A-8C6D-A536F4AB5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C298330-DAA6-4CC6-9ED0-10F2925FF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5B3E634-09D7-48AD-BE9D-6D0C49362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145360D-BCCF-4AC9-8910-83659EDF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931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E4495E7-BA05-44C2-9A2C-066B7337F4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C3F32CB-051D-4618-ACB9-57039A3BA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9D28DDF-F1CD-415F-BF43-D519CC6CF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64DF7E1-B794-44AF-AFC0-517D297B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EA86CA5-B545-4D23-AAAE-462838417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202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0C0436-D91C-4B05-8C32-61BD517D2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3F5479-2A6E-40BB-9927-9BB7C335A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022AA70-59B6-4074-861D-541E26BDB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3365458-5319-4CF7-B7B7-F67C80E23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5AFBEBC-E4E1-42BF-9B58-D93D0626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220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DCD52F-960E-42F0-B26D-7CE98B9AA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205A3C9-7CB0-4B65-A401-9B60582E8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F1EB437-878B-412F-B483-4F5CAF2C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0C27C5D-B7EC-488F-B53B-CDBCB644B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899395D-B7AA-43AE-9B63-5E9C9DE8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963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13FFDD-0BAB-49C8-B99D-9D42EA067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3421579-D46D-497F-B4ED-6B97DF83D0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25A7176-6BE3-4215-A20A-F9DCFA27E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BC2BAF6-8814-4C2F-BC5C-162DECB6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AD26220-C249-4263-A72C-EEA0142FA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E871046-971F-4BDD-A2FB-380730366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3278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DE9A3B-5ED3-4D5F-9D6D-1EE7C77A0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6D6EDDE-6E01-4345-8E37-A746FDF6E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C250849-517E-48C8-806C-79AC555B9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599B2B47-5A97-4035-A7E2-E35BFB298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6701F18D-5F9E-40E8-821E-D25947BA8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E3639443-665A-40E6-AC5C-7BB40283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369E658A-F5AF-44F4-BCB1-CD92A045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6321C25-511E-4AF2-B2EA-EC947ADB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368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93D602-5047-418C-B8AE-4F8E5138F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C6CEC30-4C92-47D1-BBC1-1A446A49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3793A0A-91BD-4F7C-B16D-0AF7C5DB7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3851292-8C66-4F6D-B8E7-379A532F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40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9013BA28-F8D4-4FD2-AD1D-174C8C3B4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40C7860E-150C-4436-A038-C2A7FFF6C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DD6BFCA-CD22-487F-83C5-A748CD8FC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037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F49592-19A7-48B9-9F89-4987F77F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E9CADB-B7A6-4B36-AB7C-99564C10E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0813675-F194-4565-BB47-B8D1626A9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CBD924D-196A-4AAB-8E86-DD58EAA58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2F9DF87-480F-463B-85FD-505467CDC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C100481-18C2-4385-87CD-182FE8833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093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9923DC-2E09-4945-8D21-841E75733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14C64FF-6A3D-4103-9277-BC26EA684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593DE68-02E3-4B8D-A98D-F4344A472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0012D9A-D7CA-4DFE-9CE2-6BF4943EA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F9583B8-4C8B-4DB3-B681-880FF99B8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3C0F2C0-4341-4A35-953D-C5B09C1C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779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E29B2F7-FBDD-4156-A42A-C7BA21DAC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4B29A7F-1544-463B-B25F-368BDFCA5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6CC8DBB-301D-4457-9CC0-4D9B272FF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280DE-35A9-42F0-83E4-C29047AA29A1}" type="datetimeFigureOut">
              <a:rPr lang="hr-HR" smtClean="0"/>
              <a:t>20.1.2022.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61A6FE5-170A-4B71-8E72-FE1D6000D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0D97311-83F2-4600-AB3D-A7102BB23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34A99-5147-4258-B3DB-08BFEA42A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913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8B9087-1971-4AFE-A456-5E21EFF7B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1F937E8-3ADC-441C-AED8-A298C222CD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4F1BB6F-AE82-4A47-9E25-E1F191087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2666998"/>
            <a:ext cx="6857999" cy="1219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98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nimljena fotografija">
            <a:extLst>
              <a:ext uri="{FF2B5EF4-FFF2-40B4-BE49-F238E27FC236}">
                <a16:creationId xmlns:a16="http://schemas.microsoft.com/office/drawing/2014/main" id="{9A2AFD56-106C-4A4C-8638-E8D5354E0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0"/>
            <a:ext cx="96567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702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Široki zaslon</PresentationFormat>
  <Paragraphs>0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2</cp:revision>
  <dcterms:created xsi:type="dcterms:W3CDTF">2022-01-20T09:09:07Z</dcterms:created>
  <dcterms:modified xsi:type="dcterms:W3CDTF">2022-01-20T09:13:04Z</dcterms:modified>
</cp:coreProperties>
</file>