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17204-A064-4F97-8451-90762E085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554C9C-513A-48B3-887A-EFA1FC6C9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65A2E5-5683-414B-808F-9BAF47CA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1C0887-23B3-4490-8FB9-B35666CF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91BBFD-4AA0-4ABC-9A15-FC5AD87C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56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202B8-498D-46FB-AB24-D12AD28C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3A516A-26AB-4726-A7F0-BD0956A9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B1E153-6BB9-47C8-8296-95AD01D2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F0144C-7EF1-4D95-98B5-164418BA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A391BE-E88E-4C26-BDAE-C3F0D939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0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E7FD607-8B17-4359-92FB-62FCC8AD7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C25BC63-F557-423F-B0EC-6C0BF0726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4D6CAC-631F-4722-ACDC-7680BDCD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F14C08-89EF-4F4A-B18F-AD95A352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3924CF-A35B-4AB2-8599-70269C13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2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B91FD-F270-450B-943A-FF4B1A50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1B5D0C-4DF9-4511-8B0F-8434DE302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18AEA9-ED68-4EEF-9CC7-6804BEC1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DD37A0-07AC-4D3F-AA4C-9B6E029B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1C0D42-B531-40F7-BA54-F57565EA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34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1ECE65-3B3C-4E8F-8A02-FF1CC114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E5696D-49DA-41F5-B1B7-973D67722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72720C-B7EF-4824-AD50-DEA7B798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B3A24F-1936-4ED3-A353-E7D9432F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50531D-0DC8-45C0-8EBD-9CBF9136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6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1305B-F511-4D64-ADE0-1AF8C179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CA5212-C12A-4940-8CB8-23E17B355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3C3C13-4CAB-451D-B991-D7F80894C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D581C2-D46D-4471-ABE6-B4B9359A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9A27AF2-E23D-4B14-ABED-814776C0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C3EDF5-B62A-404B-AAFA-ACEE2648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70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EAF229-5ED6-4955-A49F-CC7E4989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C2EADE-9EAB-4F4A-945B-8801D6F6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5AD95C7-B2CB-4E6C-B25A-D9AF1936D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FF9CF83-44CC-46E2-AE7A-078050901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227D461-7C14-41B9-8410-9516014D4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930D896-E727-4123-B0D5-4969CA33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7CBADB7-7D94-4618-8D62-46CA18FC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BAB08F-3AAF-4320-9D22-7A7F239E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99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F6BFC-A61C-40E7-9FDA-F7DB9D5B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50DE3E2-6E6C-4762-8B63-4F7FF22E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3EEB370-059A-4D6B-97E1-0A33F06B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D65DAD3-20AC-4BE1-ABE3-E3F7B45F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05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595C9A-9AE8-4F28-A549-BEDF5CEF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4AD02CE-B8FD-470E-B98C-2F146A0F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34EF9B0-32C1-4022-8838-66E75593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1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6F8FA-4BD9-43E4-9F4F-E8906C03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6342B7-CC37-4A76-9BB2-69B62613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B56E28-3E12-4FB4-B4B0-C48256A3A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E6ED660-CD63-4696-BC7A-CC838C21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15B95B-C747-4752-A4C9-6E87C44E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7E44FA-38DD-4335-8363-4DC7D164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93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4BAD7-543C-4D67-9E12-A1EB38F6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1E3E0D5-A97D-41B9-B75F-F6FEC1A0C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FF61148-D489-4AF1-A829-B154C6E87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8BD3826-35E5-470A-A32A-00EC1D88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71DA69-F23D-4FEC-A1B1-5D4ED4AC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10C3389-5FDE-486D-81E4-4981A36B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81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05CE3B4-3FCD-4AB6-B32B-490319E4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E23D712-E631-480E-95BD-0746F608C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2AF45A-86C8-4267-9E57-C534C8508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FD1D4-7369-40AF-BD66-7B09F0F610BA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21AD57-446D-443D-9392-7F68EDDA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884415-E600-4DAD-8953-539D4DC08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57A1-DA4A-46CC-9963-AFFA1892C8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33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F84AB82-06F1-42FD-BC6E-F59C7EC5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619250"/>
            <a:ext cx="95440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5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05DF5E8-309D-46D9-85B0-6442A29D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4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B1379A-6FAA-4C5D-BAB2-E1CE5BB7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B3553BA-DF98-4BB6-B7F4-5D64EB57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8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BA3498F-AACF-4A77-9580-85414BAE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771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Široki zaslon</PresentationFormat>
  <Paragraphs>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3</cp:revision>
  <dcterms:created xsi:type="dcterms:W3CDTF">2021-02-02T10:06:10Z</dcterms:created>
  <dcterms:modified xsi:type="dcterms:W3CDTF">2021-02-02T12:16:20Z</dcterms:modified>
</cp:coreProperties>
</file>