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469425-0E67-4820-850D-E02FE279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F0EB893-63D8-4354-8668-D8DF832DF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5FC8E1-1EB4-4EF3-9A78-C8E9778D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F9D-E8BF-411F-B10A-303B19FCE398}" type="datetimeFigureOut">
              <a:rPr lang="hr-HR" smtClean="0"/>
              <a:t>11.2.2023.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8190880-6916-4DFB-9F92-7AA0DBE4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CA4C649-4886-4B8C-A8DD-685919EB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737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4D3F09-3FDF-40AA-8659-E94E6012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815BBDC-9505-4136-9483-2347CD0AD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58A250A-7155-41A3-8FFC-1C0FAB0E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F9D-E8BF-411F-B10A-303B19FCE398}" type="datetimeFigureOut">
              <a:rPr lang="hr-HR" smtClean="0"/>
              <a:t>11.2.2023.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893B281-1859-434C-8663-98563AB0A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785CCB9-399A-4E9D-AD85-FBE4F2EB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389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CBF1BE1-11A6-45F4-80E9-BFE1E965E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64B29D1-4E8C-4061-B637-1F6FAABCB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523E4DA-84D9-41C0-8D0D-2669A2DEB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F9D-E8BF-411F-B10A-303B19FCE398}" type="datetimeFigureOut">
              <a:rPr lang="hr-HR" smtClean="0"/>
              <a:t>11.2.2023.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00201B-F391-4799-B739-B1AC1FF9B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17DCBD-57FD-4824-96A2-F81A37B2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929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639A8F-9E91-4FA6-9373-F27F916E2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13B19C-5BCA-49EE-A42A-C2C9648C6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AAAC7C1-48AF-4E71-88B9-FB94DFD3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F9D-E8BF-411F-B10A-303B19FCE398}" type="datetimeFigureOut">
              <a:rPr lang="hr-HR" smtClean="0"/>
              <a:t>11.2.2023.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5DE923E-B267-45E9-82DE-4172A287B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437452-1EB2-44B3-8F3D-9B78E8AC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400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E322EB-8C9D-4ADA-8C6F-F29F58DE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DB54471-FBF6-4D12-A42D-2577B9DAB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8EE6E4E-2A91-4565-ABE9-7C80D174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F9D-E8BF-411F-B10A-303B19FCE398}" type="datetimeFigureOut">
              <a:rPr lang="hr-HR" smtClean="0"/>
              <a:t>11.2.2023.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FD2BB38-E4B2-4514-BD8A-12639373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DAB192B-9DB9-4545-8B77-0682CA7C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829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179932-EC68-4B59-ADB0-860F5D23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F86924-8FD7-49F5-A5ED-5CC7AB9B7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AE824C3-0F29-4D4E-9F83-1F1D5F556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5E10FB3-66AA-402C-8DF5-105968DC9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F9D-E8BF-411F-B10A-303B19FCE398}" type="datetimeFigureOut">
              <a:rPr lang="hr-HR" smtClean="0"/>
              <a:t>11.2.2023.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E7A351E-F28B-45E1-9720-A75F9BEFB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FE19CD8-725A-4197-B437-73E327BE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062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7D7F15-177A-4A9C-A1A0-2B62DDBA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C8A89BC-8921-4365-8412-CFCFCDF1E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41928AE-ECCD-4150-AE50-450FDF7BB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42E6921-D1B9-46EE-9B25-BD6E7E658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1D82F00-88C0-4378-9622-9807D1D1A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00BA059-95B2-419F-88AC-9A79D919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F9D-E8BF-411F-B10A-303B19FCE398}" type="datetimeFigureOut">
              <a:rPr lang="hr-HR" smtClean="0"/>
              <a:t>11.2.2023.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C89C6C4-2CC8-41C6-BCA5-7077B70D5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9D59391-06B3-4B60-ADFD-AA049C05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949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B75191-088C-42ED-850A-7EA803CD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D0011F7-B2BC-4A9F-B62C-B85E1AB3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F9D-E8BF-411F-B10A-303B19FCE398}" type="datetimeFigureOut">
              <a:rPr lang="hr-HR" smtClean="0"/>
              <a:t>11.2.2023.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4B861D4-84BE-4BEA-97CA-C53E9D82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096C5BB-1ABE-4F1A-894A-825C9F0A3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163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D01704E-E58B-4971-A4CA-2D0F936B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F9D-E8BF-411F-B10A-303B19FCE398}" type="datetimeFigureOut">
              <a:rPr lang="hr-HR" smtClean="0"/>
              <a:t>11.2.2023.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593A43F-8C33-4F76-B172-04973FDA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0501FC6-5ADA-4075-942B-1F88AF7F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488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F20A50-4CCB-4923-876D-803F9F9CD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8498C9-F54C-440A-BAD5-361C24B2D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CC3D0FC-E7D6-4951-B4F1-CF5DFF33B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31B9FF3-CA65-4068-B156-0051F84B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F9D-E8BF-411F-B10A-303B19FCE398}" type="datetimeFigureOut">
              <a:rPr lang="hr-HR" smtClean="0"/>
              <a:t>11.2.2023.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AF28381-75B6-4EE9-A048-E74F34F5A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3A102DC-931B-4E5C-994A-8D5A2F99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854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0A2231-F42B-4ED8-A2DC-1D4DD1E34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2DB4B44-4FD5-497F-9D50-918F7D75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2561F44-B0A7-478C-8880-6A187E809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5CAA4F5-4D6F-436F-8C76-CCAE5FC6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F9D-E8BF-411F-B10A-303B19FCE398}" type="datetimeFigureOut">
              <a:rPr lang="hr-HR" smtClean="0"/>
              <a:t>11.2.2023.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6C174E8-7965-4011-8B8E-AC2045AF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30FD1C1-F41E-48F2-80A3-64548285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167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2598930-747E-4BBB-B8A5-055C85FD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92D0EEA-2D3E-44D8-84B9-A386A5270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03AB990-297C-4564-94FD-656243AF0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F6F9D-E8BF-411F-B10A-303B19FCE398}" type="datetimeFigureOut">
              <a:rPr lang="hr-HR" smtClean="0"/>
              <a:t>11.2.2023.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9DE6EF-2B58-4462-A896-FC22397DF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186CB2-F6FF-496E-8648-A2DAEFF18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387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E95B69-7495-49FB-A2CA-7CE2A07ECD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4D23E30-E7FF-460F-BD09-5FC98B5B81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9FD63A0-2F22-4988-86ED-F623008C1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8" y="0"/>
            <a:ext cx="11911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6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B0A9573-F76C-4850-A8E7-E0B03816E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1962"/>
            <a:ext cx="12192000" cy="593407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8667B5A-E392-4BF0-9BB2-ABB3DAFDC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0" y="1166812"/>
            <a:ext cx="3333750" cy="90487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C2ECDFD-3355-4744-8E21-049DE3B53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49" y="5491162"/>
            <a:ext cx="333374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D426A05-6745-4169-B84D-3BAC91795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6225"/>
            <a:ext cx="12223507" cy="61341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D2D7767-08C4-448E-A02D-02AA2FA8A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186362"/>
            <a:ext cx="3371851" cy="139541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43348CE-CE39-4BF3-8D70-AA1F30965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4" y="5272087"/>
            <a:ext cx="2238375" cy="12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84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B6FE103-F023-4CA4-971A-9B6EFA66F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49" y="0"/>
            <a:ext cx="10412451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7F5EC61-247E-4210-AA0E-A4ADBAB11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2900362"/>
            <a:ext cx="21336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9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13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22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14D0650-2279-48C9-A5B6-1ED6C1D48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47" y="0"/>
            <a:ext cx="11925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6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C627A70-1465-4B57-9EB5-CCA8AFE27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87" y="0"/>
            <a:ext cx="11801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6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06FC8B6-86F7-4071-BCD6-953181BDF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0"/>
            <a:ext cx="11816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6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CC5F110-A414-474B-9606-5A1EE844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4" y="0"/>
            <a:ext cx="11842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9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11174E6-ABEE-4658-8662-AC48187D5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09" y="0"/>
            <a:ext cx="11866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0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313BF33-914C-40E1-B0BE-1CB3D00C8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317"/>
            <a:ext cx="12192000" cy="666736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5602260-631E-4FA0-9DBF-FE078E6FE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4212"/>
            <a:ext cx="1609725" cy="346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8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4904080-D5BB-4499-B635-3C5FA405E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075"/>
            <a:ext cx="12192000" cy="487433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6C85967-00CC-461B-8444-805062377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280987"/>
            <a:ext cx="2133600" cy="90487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9FC8CF7-DA31-4871-83E5-509ABF6B8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80987"/>
            <a:ext cx="2133600" cy="52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5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D94BE58-6001-4B40-AF1E-C85ADF76C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34" y="0"/>
            <a:ext cx="11079332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E6C8351-F11E-4562-B61F-1524F5341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"/>
            <a:ext cx="2495550" cy="14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39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Široki zaslon</PresentationFormat>
  <Paragraphs>0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2</cp:revision>
  <dcterms:created xsi:type="dcterms:W3CDTF">2023-02-11T16:02:03Z</dcterms:created>
  <dcterms:modified xsi:type="dcterms:W3CDTF">2023-02-11T16:30:11Z</dcterms:modified>
</cp:coreProperties>
</file>