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3" r:id="rId3"/>
    <p:sldId id="264" r:id="rId4"/>
    <p:sldId id="265" r:id="rId5"/>
    <p:sldId id="269" r:id="rId6"/>
    <p:sldId id="266" r:id="rId7"/>
    <p:sldId id="272" r:id="rId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71" autoAdjust="0"/>
  </p:normalViewPr>
  <p:slideViewPr>
    <p:cSldViewPr>
      <p:cViewPr varScale="1">
        <p:scale>
          <a:sx n="81" d="100"/>
          <a:sy n="81" d="100"/>
        </p:scale>
        <p:origin x="153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2D2F83-5BFA-4CE0-A23E-2DC135168F9B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9B9648-37AD-45EF-9A4A-6F98CC93EE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5" units="1/cm"/>
        </inkml:channelProperties>
      </inkml:inkSource>
      <inkml:timestamp xml:id="ts0" timeString="2009-12-04T06:55:02.8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99 670,'25'0,"0"0,-1-25,1 25,25-25,-1 0,26 1,-1-1,-24 0,24 0,-24 25,-25 0,24-25,-24 25,0 0,0 0,-1 0,1 0,25 0,-25 0,-1 0,1 0,0 0,0-24,0 24,0 0,-1 0,1 0,0 0,0 0,0 0,-1 0,1 0,0 0,0 0,0 0,-1 0,1 0,0 0,0 0,0 0,-1 0,1 0,0 0,0 0,0 0,-1 0,1 0,0 0,0 0,0 0,-1 0,1 0,0 0,0 0,0 0,-1 0,1 0,-50 0,-24 0,-1 0,-49 0,0-25,-25 25,0 0,0 0,25-25,-1 25,1-25,25 0,24-24,0 49,26 0,-1 0,25-25,-25 0,0 25,0 0,1 0,-1-25,0 25,0 0,0 0,-24 0,-1 0,50-24,-25 24,1 0,-1 0,0 0,0 0,0 0,1 0,24-25,-25 25,0 0,0 0,0 0,1 0,-1 0,25-25,49 25,-24 0,25 0,-1 0,-24 0,25 0,-1 0,1 0,0 0,-1 0,1 0,-1 0,-24 0,25 0,-25 0,24 0,1 0,-25 0,24 0,1-25,-25 25,24 0,1 0,-25 0,24 0,-24 0,25 0,-1 0,-24 0,0 0,25 0,-26 0,1 0,25 0,-25 0,-1 0,26 0,-25 0,0 0,-1 0,1 0,0 0,0 0,0 0,-25 25,24-25,1 0,-25 25,0 0,25-25,-25 24,25 1,-25 0,0 0,25 0,-25-1,0 26,0-25,0 24,0-24,0 0,0 0,24-25,1 0,0 0,0 0,0 25,-1-25,1 24,-74 1,-1-25,0 25,-24-25,24 0,1 0,-1 0,1 0,-1 0,0 0,1 0,-1 0,25 0,-24 0,24 25,-25-25,26 25,-1-25,0 0,0 0,25 25,-25-25,1 0,-1 0,0 0,0 0,-25 0,26 0,-26 0,25 0,0 0,1-25,-1 25,0 0,0-25,0 25,1 0,-1-25,0 25,0 0,0 0,1 0,-1 0,0 0,0 0,0 0,1 0,-1 0,0 0,0 0,0 0,1 0,-1 0,25 25,0 0,0 0,0-1,25-24,-1 25,1-25,0 25,0-25,0 0,-1 25,1-25,0 0,0 0,0 0,-1 0,26 0,0 0,-1-25,1 0,-1 0,1 1,0-1,-1 25,1-25,0 25,-1-25,1 25,-25 0,24-25,-24 25,25 0,-26 0,26 0,-25 0,24 0,-24 0,0 0,0 0,0 0,-1 0,1 0,0 0,0 25,0-25,-1 25,1 0,0 0,0-25,0 0,-25 24,0 1,24-25,-24 25,25 0,-74-25,-1 0,0 0,1 0,-1 0,1 0,-1 0,25 0,-24 0,24 0,0 0,0 0,0 0,1 0,-1 0,0 0,0 0,-24 0,-1 0,25 0,0 0,1 0,-1 0,0 0,0 0,0 0,-24 0,24 0,0 0,0 0,0 0,1-25,-1 25,0 0,0 0,0 0,-24 0,24 0,-25 0,26 0,-26 0,25 0,0 0,1 0,-1 0,0-25,0 0,0 25,25-24,-24-1,-1 0,0 0,0 0,0 0,25 1,0-1,0 0,0 0,0 0,0 1,0-1,0-25,-24 25,24 1,0-1,0 0,0 0,0 0,0 1,-25-26,25 25,0 0,0 1,0-1,0 0,-25 0,25 0,0 75,25 0,-25 24,25 0,-1 1,1-1,-25-24,0-25,25 24,-25-24,0 0,0 24,25-24,-25 25,0-25,0 0,0-1,0 1,0 0,25 0,-25 0,0-1,0 1,0 0,24-25,-24 25,-24-25,-1 0,0-25,0 25,25-25,-25 25,25-25,25 25,25 0,-1 0,1 0,0 0,24 0,-24 0,24-24,0 24,-24 0,0 0,-1-25,-24 25,25 0,-26 0,26 0,-25 0,25 0,-1 0,26 0,-26 0,26 0,-26 0,1 0,-1 0,1 0,-25 0,0 0,-1 0,1 0,0 0,0 0,24 0,1 0,-25 0,0 0,-1 0,1 0,0 0,0 0,-25-25,0-25,25 1,-25-1,0 25,0 0,0 1,0-1,0 0,0-49,0 49,0 0,0 0,-25 25,0 0,-25 0,1 0,-1 25,25-25,-24 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5" units="1/cm"/>
        </inkml:channelProperties>
      </inkml:inkSource>
      <inkml:timestamp xml:id="ts0" timeString="2009-12-04T06:55:14.1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348 99,'0'25,"24"-25,1 25,0 0,25 0,-1-1,26 1,-1 0,1-25,-1 25,25 0,-24-1,24-24,25 25,-25-25,-25 25,1-25,-1 25,-24-25,24 0,-24 0,0 0,-1 0,26 0,-26 0,26 0,-1 25,-24-25,24 0,0 0,-24 25,-25-25,0 0,-25 24,-75-24,-24 25,-50 25,-49-1,-75 1,-25 24,-24-24,-1 0,75-26,50-24,74 0,74 0,25 0,125 25,-26 50,25-26,-24-24,24 25,0-50,-74 0,0 0,0 0,-25-50,0-24,0-1,0 1,0-25,0-25,0 49,-25 1,0-1,0 26,25-1,-25 50,25-25,0 50,0 0,-24-50,-1-25,-25 1,25 24,0 25,25 99,0 149,0-148,25 24,0-50,-25-24,0-26,0 1,0-74,0-26,0 26,0-1,0 0,0 26,0 48,25-24,0 0,0 0,24 0,1 0,-1 0,26 0,-1 0,-24 0,24 0,1 0,24 0,-50 0,51 25,-51 0,26 0,-1 0,1-25,-26 24,1 1,-1-25,-24 25,25 0,-1-25,1 0,24 25,1-25,-1 0,1 0,24 24,-25-24,-24 0,-1 0,1 0,-25 0,0 0,-1 0,1 0,0 25,0-25,0 0,24 0,-24 0,25 25,-25-25,-1 0,1 0,0 0,49 0,-24 0,0-25,24 0,0-24,-24 24,0 0,-1 25,-24 0,25 0,-26 0,26 0,0 0,-1 0,1 0,0 0,24 0,-24-25,-26 1,1-1,-25 0,25 0,-25-49,0 24,0 1,0-1,0 25,0 0,0 50,0 25,25-1,-25 1,0 24,0 26,0-26,0 0,0-24,0-25,0-50,0 0,0-24,0-26,0 26,0-26,0 26,25 24,-25 0,24 25,1 74,0 50,-25 0,0-24,0-26,25-49,-25-224,-25-49,-25-25,1 100,-1 49,25 74,25 125,0 49,0 0,0-25,0 75,0-150,0 1,-49-25,-1 0,-49 0,24 0,-49 0,0 0,-49 0,-1 0,-49 0,0 50,-25-1,0 1,0 49,-25 0,49 1,26-51,24-24,50 25,50-50,49 24,75-24,74 0,0 25,0 0,49 25,1-26,0 26,-25-25,-1 25,-24-26,0-24,-24 0,-1 0,-25 0,-24 0,-25-24,-25-1,-75 0,-74 0,1-25,-26 50,-24 0,-1 0,50 25,50 25,49-25,26-25,73 49,26-24,-1 25,1-25,-1-1,-49 1,0-25,-25-25,0-24,49-1,26 25,24-24,50 24,-1 0,26 0,0 25,24-25,-49 25,0 0,-50-24,-25-1,-49 0,-174 0,1-24,24 49,0-25,24 25,1 0,25 0,49 0,0 0,99 0,26 0,-1 0,0 0,-24 0,-1 0,-49 0,0 0,-224 0,-74 0,-49 49,24-24,75 0,74 0,75-25,49 0,74-50,51 25,49-24,24 24,50 0,-24 0,-1 1,26-1,-1-25,-50 1,1 24,-50 0,-25 0,-49 0,-174 25,0 0,49 25,26-25,24 0,99 25,50 0,-49-25,-26 0,1 0,0 25,-1-25,26 0,-1 24,-24 1,-1-25,-24 0,50 0,-26 0,-24 0,0 25,24-25,1 25,24-25,-49 25,25-25,-25 0,-1 0,1 0,0 0,-50 0,-24 0,24 0,-25 0,1-25,24 25,-25 0,-24 0,24 0,1 0,-1 0,0 0,-24 0,24 25,26-25,-26 24,25-24,-25 0,1 25,-1-25,1 25,24-25,-25 0,25 0,1 25,-26-25,25 0,-24 0,24 0,0 0,0 0,0 0,-24 0,24 0,-25 0,1 0,24 0,0 0,-49-50,24 25,1 1,24-1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5" units="1/cm"/>
        </inkml:channelProperties>
      </inkml:inkSource>
      <inkml:timestamp xml:id="ts0" timeString="2009-12-04T06:55:22.2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1960 0,'-74'0,"-75"50,-25-1,-24 26,-50-26,24 1,26-50,-224-50,273 50,25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5" units="1/cm"/>
        </inkml:channelProperties>
      </inkml:inkSource>
      <inkml:timestamp xml:id="ts0" timeString="2009-12-04T06:55:23.2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FCC823-4528-4AB8-A49A-4E57D7316EC5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68D820-822A-4EB0-9045-382667B8B4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35D1C-946B-437B-9B7E-1C03D0F7FD77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B2B8-BC1B-4FA4-942A-4D01EE0849C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05F21-384E-4A3E-825B-FA7725D47289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8B68-3D94-4BC1-9D3F-AAEDEF0376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F32FD-9E67-4CDB-9257-81047D2F0382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7F47-BEF5-41D2-95B3-BFA794FAB10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58240-8027-4012-BEBF-84C563B75B79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1EE27-804A-470E-A429-FE93CDA6F37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EDCDE-71E9-4E68-92A0-4D634E876633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F5798-B081-4301-B886-C0596C72B03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EB5F-FDAB-40FE-A960-8797538BB254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F5AF0-F0BB-43B9-A592-DED684B385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53DF-B6C0-49D3-A661-A34885ACD71C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F6D0-6987-4CA3-97FD-56FF3078A2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AD8E4-5880-4AC8-A5D5-A4C3CE1A8CE7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1D8A0-0AD8-4AD7-B9B1-B0B111BDD3D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0C8BD-91F0-4B9B-96FA-750B94070324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B7DCA-0908-4EC4-BBE0-1CC7E8D617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98DB-1F2A-4091-BEF7-4476A435C413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3CFC-5698-4D10-B17C-6D3AC03326B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0FFF8-E6DB-4FA9-98EF-5AB94A741820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748E-56AD-44D9-8A41-26D0DDE5B60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2051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F70C5C-5A41-4BBE-B6FD-9604E0CEF481}" type="datetimeFigureOut">
              <a:rPr lang="sr-Latn-CS"/>
              <a:pPr>
                <a:defRPr/>
              </a:pPr>
              <a:t>24.11.2021.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7B01B7-9ED9-4667-A1E4-25D757F1EFD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3.emf"/><Relationship Id="rId4" Type="http://schemas.openxmlformats.org/officeDocument/2006/relationships/customXml" Target="../ink/ink2.xml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48" y="857232"/>
            <a:ext cx="7681066" cy="5146314"/>
          </a:xfrm>
          <a:effectLst>
            <a:softEdge rad="112500"/>
          </a:effectLst>
        </p:spPr>
      </p:pic>
    </p:spTree>
  </p:cSld>
  <p:clrMapOvr>
    <a:masterClrMapping/>
  </p:clrMapOvr>
  <p:transition advTm="1585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428625" y="1500188"/>
            <a:ext cx="8229600" cy="1143000"/>
          </a:xfrm>
        </p:spPr>
        <p:txBody>
          <a:bodyPr/>
          <a:lstStyle/>
          <a:p>
            <a:pPr eaLnBrk="1" hangingPunct="1"/>
            <a:r>
              <a:rPr lang="hr-HR"/>
              <a:t>Što je izvor svakog grijeha?</a:t>
            </a:r>
          </a:p>
        </p:txBody>
      </p:sp>
    </p:spTree>
  </p:cSld>
  <p:clrMapOvr>
    <a:masterClrMapping/>
  </p:clrMapOvr>
  <p:transition advTm="12271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adržaja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15001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hr-HR" sz="4000"/>
              <a:t>Čovjekova težnja da bude netko drugi, da ne bude to što je.</a:t>
            </a:r>
          </a:p>
          <a:p>
            <a:pPr algn="ctr" eaLnBrk="1" hangingPunct="1">
              <a:buFont typeface="Arial" charset="0"/>
              <a:buNone/>
            </a:pPr>
            <a:endParaRPr lang="hr-HR" sz="4000"/>
          </a:p>
          <a:p>
            <a:pPr algn="ctr" eaLnBrk="1" hangingPunct="1">
              <a:buFont typeface="Arial" charset="0"/>
              <a:buNone/>
            </a:pPr>
            <a:r>
              <a:rPr lang="hr-HR" sz="4000"/>
              <a:t>Zašto se to događa?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hr-HR" sz="4000"/>
              <a:t>Čovjek zaboravlja kako ga Bog voli baš takvog kakav je!</a:t>
            </a:r>
          </a:p>
          <a:p>
            <a:pPr algn="ctr" eaLnBrk="1" hangingPunct="1">
              <a:buFont typeface="Arial" charset="0"/>
              <a:buNone/>
            </a:pPr>
            <a:endParaRPr lang="hr-HR" sz="4000"/>
          </a:p>
          <a:p>
            <a:pPr algn="ctr" eaLnBrk="1" hangingPunct="1">
              <a:buFont typeface="Arial" charset="0"/>
              <a:buNone/>
            </a:pPr>
            <a:r>
              <a:rPr lang="hr-HR" sz="4000"/>
              <a:t>Ti ćeš biti najsretniji ako sebe prihvatiš i ako prihvatiš Božju ljubav!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Prisjetimo se!</a:t>
            </a:r>
            <a:br>
              <a:rPr lang="hr-HR"/>
            </a:br>
            <a:endParaRPr lang="hr-HR"/>
          </a:p>
        </p:txBody>
      </p:sp>
      <p:sp>
        <p:nvSpPr>
          <p:cNvPr id="103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hr-HR" sz="4000"/>
              <a:t>Nato će zmija ženi:</a:t>
            </a:r>
          </a:p>
          <a:p>
            <a:pPr algn="just" eaLnBrk="1" hangingPunct="1">
              <a:buFont typeface="Arial" charset="0"/>
              <a:buNone/>
            </a:pPr>
            <a:r>
              <a:rPr lang="hr-HR" sz="4000"/>
              <a:t>“Ne, nećete umrijeti! Nego, zna Bog: onog dana kad budete s  njega jeli, otvorit će vam se oči, i vi ćete biti kao bogovi koji razlučuju dobro i zlo.”</a:t>
            </a:r>
          </a:p>
          <a:p>
            <a:pPr>
              <a:buFont typeface="Arial" charset="0"/>
              <a:buNone/>
            </a:pPr>
            <a:endParaRPr lang="hr-H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2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31138" y="3732213"/>
              <a:ext cx="706437" cy="349250"/>
            </p14:xfrm>
          </p:contentPart>
        </mc:Choice>
        <mc:Fallback>
          <p:pic>
            <p:nvPicPr>
              <p:cNvPr id="102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15279" y="3667305"/>
                <a:ext cx="737794" cy="4790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2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3275" y="4241800"/>
              <a:ext cx="1571625" cy="598488"/>
            </p14:xfrm>
          </p:contentPart>
        </mc:Choice>
        <mc:Fallback>
          <p:pic>
            <p:nvPicPr>
              <p:cNvPr id="102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7415" y="4178498"/>
                <a:ext cx="1602985" cy="7250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2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25538" y="4527550"/>
              <a:ext cx="704850" cy="98425"/>
            </p14:xfrm>
          </p:contentPart>
        </mc:Choice>
        <mc:Fallback>
          <p:pic>
            <p:nvPicPr>
              <p:cNvPr id="102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09723" y="4458259"/>
                <a:ext cx="736121" cy="2370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2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922875" y="28887738"/>
              <a:ext cx="0" cy="0"/>
            </p14:xfrm>
          </p:contentPart>
        </mc:Choice>
        <mc:Fallback>
          <p:pic>
            <p:nvPicPr>
              <p:cNvPr id="102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922875" y="28887738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sz="4000"/>
              <a:t>Željeti biti netko drugi ili biti veći nego što jesi, težiti za slavom i čašću zove se oholost!</a:t>
            </a:r>
          </a:p>
          <a:p>
            <a:pPr eaLnBrk="1" hangingPunct="1">
              <a:buFont typeface="Arial" charset="0"/>
              <a:buNone/>
            </a:pPr>
            <a:endParaRPr lang="hr-HR" sz="4000"/>
          </a:p>
          <a:p>
            <a:pPr eaLnBrk="1" hangingPunct="1">
              <a:buFont typeface="Arial" charset="0"/>
              <a:buNone/>
            </a:pPr>
            <a:r>
              <a:rPr lang="hr-HR" sz="4000"/>
              <a:t>Odavde kreću svi ostali grijesi…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hr-HR" b="1"/>
              <a:t>Oholost</a:t>
            </a:r>
          </a:p>
        </p:txBody>
      </p:sp>
      <p:sp>
        <p:nvSpPr>
          <p:cNvPr id="1536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hr-HR" sz="4000"/>
              <a:t>Bahatost</a:t>
            </a:r>
          </a:p>
          <a:p>
            <a:pPr algn="ctr">
              <a:buFont typeface="Arial" charset="0"/>
              <a:buNone/>
            </a:pPr>
            <a:r>
              <a:rPr lang="hr-HR" sz="4000"/>
              <a:t>Umišljenost</a:t>
            </a:r>
          </a:p>
          <a:p>
            <a:pPr algn="ctr">
              <a:buFont typeface="Arial" charset="0"/>
              <a:buNone/>
            </a:pPr>
            <a:r>
              <a:rPr lang="hr-HR" sz="4000"/>
              <a:t>Podcjenjivanje drugoga</a:t>
            </a:r>
          </a:p>
          <a:p>
            <a:pPr algn="ctr">
              <a:buFont typeface="Arial" charset="0"/>
              <a:buNone/>
            </a:pPr>
            <a:r>
              <a:rPr lang="hr-HR" sz="4000"/>
              <a:t>Ponižavanje drugoga</a:t>
            </a:r>
          </a:p>
          <a:p>
            <a:pPr algn="ctr">
              <a:buFont typeface="Arial" charset="0"/>
              <a:buNone/>
            </a:pPr>
            <a:r>
              <a:rPr lang="hr-HR" sz="4000"/>
              <a:t>Izrugivanje drugoga</a:t>
            </a:r>
          </a:p>
          <a:p>
            <a:pPr algn="ctr">
              <a:buFont typeface="Arial" charset="0"/>
              <a:buNone/>
            </a:pPr>
            <a:r>
              <a:rPr lang="hr-HR" sz="4000"/>
              <a:t>Samodostatnost</a:t>
            </a:r>
          </a:p>
          <a:p>
            <a:pPr algn="ctr">
              <a:buFont typeface="Arial" charset="0"/>
              <a:buNone/>
            </a:pPr>
            <a:r>
              <a:rPr lang="hr-HR" sz="4000"/>
              <a:t>Nepriznavanje Boga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133</Words>
  <Application>Microsoft Office PowerPoint</Application>
  <PresentationFormat>Prikaz na zaslonu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tema</vt:lpstr>
      <vt:lpstr>PowerPoint prezentacija</vt:lpstr>
      <vt:lpstr>Što je izvor svakog grijeha?</vt:lpstr>
      <vt:lpstr>PowerPoint prezentacija</vt:lpstr>
      <vt:lpstr>PowerPoint prezentacija</vt:lpstr>
      <vt:lpstr>Prisjetimo se! </vt:lpstr>
      <vt:lpstr>PowerPoint prezentacija</vt:lpstr>
      <vt:lpstr>Oholost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Sloboda na kušnji  Post 3,1-6</dc:title>
  <dc:creator>Marija</dc:creator>
  <cp:lastModifiedBy>Josip Jelušić</cp:lastModifiedBy>
  <cp:revision>14</cp:revision>
  <dcterms:created xsi:type="dcterms:W3CDTF">2009-12-03T11:22:32Z</dcterms:created>
  <dcterms:modified xsi:type="dcterms:W3CDTF">2021-11-24T20:46:41Z</dcterms:modified>
</cp:coreProperties>
</file>