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86" y="3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295AA1D-4D05-40A6-990C-339472287F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FCF403DD-7405-460A-A8C8-AD1838CC3E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/>
              <a:t>Kliknite da biste uredili stil podnaslova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93E091F7-936A-46D8-A17C-B9732F9FAE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2EBEF-8A18-4244-AAAB-8D3F9B4EF3EF}" type="datetimeFigureOut">
              <a:rPr lang="hr-HR" smtClean="0"/>
              <a:t>11.11.2021.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72BA2756-65BB-4EA5-B99F-2C1BA03CB7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1E227CA6-95AE-415C-9E38-7846DADBF8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5A475-D2B8-4043-B0BB-7AFFF0D93F1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57205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BA8AABD-68A3-477E-A65C-132E1AB136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id="{B694389E-04F4-4E1A-992B-B25274851A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6B99B909-19E2-497B-B5D2-3BBD50F6D1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2EBEF-8A18-4244-AAAB-8D3F9B4EF3EF}" type="datetimeFigureOut">
              <a:rPr lang="hr-HR" smtClean="0"/>
              <a:t>11.11.2021.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9E302610-05A9-4570-82CE-FFE5A8D8FA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743F6161-0607-4174-96F6-DB1593B5A9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5A475-D2B8-4043-B0BB-7AFFF0D93F1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246628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>
            <a:extLst>
              <a:ext uri="{FF2B5EF4-FFF2-40B4-BE49-F238E27FC236}">
                <a16:creationId xmlns:a16="http://schemas.microsoft.com/office/drawing/2014/main" id="{1DDC9443-7D78-48AA-A40D-DACCE8DC8F1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id="{87BA6DAF-D82E-47AC-A9A1-E5D4D39989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925B3688-3FBA-4B39-8C05-EC200CE619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2EBEF-8A18-4244-AAAB-8D3F9B4EF3EF}" type="datetimeFigureOut">
              <a:rPr lang="hr-HR" smtClean="0"/>
              <a:t>11.11.2021.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80002970-F9D6-4838-A5D9-08209B8934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5FC4072E-C97B-4914-BB31-19E119AFAD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5A475-D2B8-4043-B0BB-7AFFF0D93F1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044968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7397D53-E698-4EBF-BD43-DF939F8790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C27C53FB-E0D6-4574-9A56-EC353A4269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071859AD-52C9-4C80-A2FA-1D3F71071D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2EBEF-8A18-4244-AAAB-8D3F9B4EF3EF}" type="datetimeFigureOut">
              <a:rPr lang="hr-HR" smtClean="0"/>
              <a:t>11.11.2021.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70E0C15C-618A-4F21-8EBC-FD17FEB36E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61FCB7AA-550F-4236-B003-4BBC49A9D0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5A475-D2B8-4043-B0BB-7AFFF0D93F1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925588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C3D3453-0ADC-47E6-B70A-DF1D5E9D17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D35C05B5-C821-4CE9-8624-2A191D29E4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5DA292C7-107A-4442-AEF5-8CA0BD6BD6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2EBEF-8A18-4244-AAAB-8D3F9B4EF3EF}" type="datetimeFigureOut">
              <a:rPr lang="hr-HR" smtClean="0"/>
              <a:t>11.11.2021.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59F4B958-E1F8-4CC8-BE18-F4F6554677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D22E7AB4-D7D1-49C8-9A3A-DF1ED46A29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5A475-D2B8-4043-B0BB-7AFFF0D93F1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176799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CED1ABA-E402-49DB-B4D1-5DF09FDDB7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91AD96AA-FC2B-44A7-A5E4-30422C2329A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D57D3EBD-54E7-4B77-8A05-5F1A1B0C10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EB6643B5-4ED1-4C35-AD64-A01E114A26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2EBEF-8A18-4244-AAAB-8D3F9B4EF3EF}" type="datetimeFigureOut">
              <a:rPr lang="hr-HR" smtClean="0"/>
              <a:t>11.11.2021.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72C050C8-8FDB-40B6-B4EB-CE354A6B28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24D77DBF-F3B4-4593-BD9C-424E7385FC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5A475-D2B8-4043-B0BB-7AFFF0D93F1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137376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631C009-BE91-4A88-A083-436D412034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C9C554F9-5DB4-4B6B-9BAE-0F1CEDE8B9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53EEABEF-CBDD-4D32-8B0F-11C194E1BC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5" name="Rezervirano mjesto teksta 4">
            <a:extLst>
              <a:ext uri="{FF2B5EF4-FFF2-40B4-BE49-F238E27FC236}">
                <a16:creationId xmlns:a16="http://schemas.microsoft.com/office/drawing/2014/main" id="{47AE8F51-0994-4CE7-B4A0-C72E01776CB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6" name="Rezervirano mjesto sadržaja 5">
            <a:extLst>
              <a:ext uri="{FF2B5EF4-FFF2-40B4-BE49-F238E27FC236}">
                <a16:creationId xmlns:a16="http://schemas.microsoft.com/office/drawing/2014/main" id="{8996C1BD-C563-4AF1-B360-81B58235E88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7" name="Rezervirano mjesto datuma 6">
            <a:extLst>
              <a:ext uri="{FF2B5EF4-FFF2-40B4-BE49-F238E27FC236}">
                <a16:creationId xmlns:a16="http://schemas.microsoft.com/office/drawing/2014/main" id="{3E1A1D7C-62B7-4DFC-9175-98742E3701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2EBEF-8A18-4244-AAAB-8D3F9B4EF3EF}" type="datetimeFigureOut">
              <a:rPr lang="hr-HR" smtClean="0"/>
              <a:t>11.11.2021.</a:t>
            </a:fld>
            <a:endParaRPr lang="hr-HR"/>
          </a:p>
        </p:txBody>
      </p:sp>
      <p:sp>
        <p:nvSpPr>
          <p:cNvPr id="8" name="Rezervirano mjesto podnožja 7">
            <a:extLst>
              <a:ext uri="{FF2B5EF4-FFF2-40B4-BE49-F238E27FC236}">
                <a16:creationId xmlns:a16="http://schemas.microsoft.com/office/drawing/2014/main" id="{16AC2AAF-C5CB-4D01-8C02-B9C070176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>
            <a:extLst>
              <a:ext uri="{FF2B5EF4-FFF2-40B4-BE49-F238E27FC236}">
                <a16:creationId xmlns:a16="http://schemas.microsoft.com/office/drawing/2014/main" id="{EA514A33-65A3-4E3E-BC12-A2FD1714B9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5A475-D2B8-4043-B0BB-7AFFF0D93F1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0609310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888A592-CE37-4093-8AE5-CBA6739453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datuma 2">
            <a:extLst>
              <a:ext uri="{FF2B5EF4-FFF2-40B4-BE49-F238E27FC236}">
                <a16:creationId xmlns:a16="http://schemas.microsoft.com/office/drawing/2014/main" id="{86FCDCEE-6E85-4635-84CD-DA9907C7AA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2EBEF-8A18-4244-AAAB-8D3F9B4EF3EF}" type="datetimeFigureOut">
              <a:rPr lang="hr-HR" smtClean="0"/>
              <a:t>11.11.2021.</a:t>
            </a:fld>
            <a:endParaRPr lang="hr-HR"/>
          </a:p>
        </p:txBody>
      </p:sp>
      <p:sp>
        <p:nvSpPr>
          <p:cNvPr id="4" name="Rezervirano mjesto podnožja 3">
            <a:extLst>
              <a:ext uri="{FF2B5EF4-FFF2-40B4-BE49-F238E27FC236}">
                <a16:creationId xmlns:a16="http://schemas.microsoft.com/office/drawing/2014/main" id="{ABE4CF7A-6387-4E5E-8B12-069D0A5FD3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>
            <a:extLst>
              <a:ext uri="{FF2B5EF4-FFF2-40B4-BE49-F238E27FC236}">
                <a16:creationId xmlns:a16="http://schemas.microsoft.com/office/drawing/2014/main" id="{98395C33-E6FB-4120-A5CD-D5E4E3F2C2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5A475-D2B8-4043-B0BB-7AFFF0D93F1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181283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>
            <a:extLst>
              <a:ext uri="{FF2B5EF4-FFF2-40B4-BE49-F238E27FC236}">
                <a16:creationId xmlns:a16="http://schemas.microsoft.com/office/drawing/2014/main" id="{AB0D0AFB-9EDF-4755-9197-1A89474A70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2EBEF-8A18-4244-AAAB-8D3F9B4EF3EF}" type="datetimeFigureOut">
              <a:rPr lang="hr-HR" smtClean="0"/>
              <a:t>11.11.2021.</a:t>
            </a:fld>
            <a:endParaRPr lang="hr-HR"/>
          </a:p>
        </p:txBody>
      </p:sp>
      <p:sp>
        <p:nvSpPr>
          <p:cNvPr id="3" name="Rezervirano mjesto podnožja 2">
            <a:extLst>
              <a:ext uri="{FF2B5EF4-FFF2-40B4-BE49-F238E27FC236}">
                <a16:creationId xmlns:a16="http://schemas.microsoft.com/office/drawing/2014/main" id="{8099635B-C61A-42B2-A8D4-C6755F630D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>
            <a:extLst>
              <a:ext uri="{FF2B5EF4-FFF2-40B4-BE49-F238E27FC236}">
                <a16:creationId xmlns:a16="http://schemas.microsoft.com/office/drawing/2014/main" id="{6CB0086A-F8C0-433D-A7EA-6EC267499F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5A475-D2B8-4043-B0BB-7AFFF0D93F1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470505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E8F84C0-C2D0-470B-8BBB-3804087CA7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24425541-24E9-4830-8E21-0A9673AA0E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6DBE3F4F-EF6F-43D7-8D5B-D8262F3E43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A839C951-6BC2-4A2A-AF2A-2F44CB4867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2EBEF-8A18-4244-AAAB-8D3F9B4EF3EF}" type="datetimeFigureOut">
              <a:rPr lang="hr-HR" smtClean="0"/>
              <a:t>11.11.2021.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88FD8822-CF03-43E0-A98E-35D93F5275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E995FF2E-E438-462E-A49B-F114496744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5A475-D2B8-4043-B0BB-7AFFF0D93F1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057654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11EBE05-8EBD-42CD-8CAE-8A5D1003F6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like 2">
            <a:extLst>
              <a:ext uri="{FF2B5EF4-FFF2-40B4-BE49-F238E27FC236}">
                <a16:creationId xmlns:a16="http://schemas.microsoft.com/office/drawing/2014/main" id="{56DE610D-98ED-4F08-9E01-4182AFEE75B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01536076-CBC4-4789-82E3-303B02AABF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725BE069-635C-4FFC-ABBC-7D8FFBDD67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2EBEF-8A18-4244-AAAB-8D3F9B4EF3EF}" type="datetimeFigureOut">
              <a:rPr lang="hr-HR" smtClean="0"/>
              <a:t>11.11.2021.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54439EC8-8984-4495-A814-B03D0E110B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B6F04899-A34E-4E69-8FF1-0DEFBEC482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5A475-D2B8-4043-B0BB-7AFFF0D93F1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31677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>
            <a:extLst>
              <a:ext uri="{FF2B5EF4-FFF2-40B4-BE49-F238E27FC236}">
                <a16:creationId xmlns:a16="http://schemas.microsoft.com/office/drawing/2014/main" id="{477C2AA4-1A82-4CA0-831C-DFCA4D8BB5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BD715CF6-9761-4726-9B83-27D3F35950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6DD6E801-0A10-47E4-AA49-F65A162AEA3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62EBEF-8A18-4244-AAAB-8D3F9B4EF3EF}" type="datetimeFigureOut">
              <a:rPr lang="hr-HR" smtClean="0"/>
              <a:t>11.11.2021.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59B31B64-0D72-4FEB-B692-EC37EBF845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182A8D28-B881-4FF2-A10D-BFD63383D79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E5A475-D2B8-4043-B0BB-7AFFF0D93F1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413047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niOkvir 1">
            <a:extLst>
              <a:ext uri="{FF2B5EF4-FFF2-40B4-BE49-F238E27FC236}">
                <a16:creationId xmlns:a16="http://schemas.microsoft.com/office/drawing/2014/main" id="{CD736293-E98F-4D55-A4B1-9862AF339D04}"/>
              </a:ext>
            </a:extLst>
          </p:cNvPr>
          <p:cNvSpPr txBox="1"/>
          <p:nvPr/>
        </p:nvSpPr>
        <p:spPr>
          <a:xfrm>
            <a:off x="0" y="310718"/>
            <a:ext cx="121920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dirty="0">
                <a:latin typeface="Segoe Print" panose="02000600000000000000" pitchFamily="2" charset="0"/>
              </a:rPr>
              <a:t>Domaća zadaća: Napiši razmišljanje na temelju </a:t>
            </a:r>
            <a:r>
              <a:rPr lang="hr-HR" sz="2400" b="1" dirty="0">
                <a:latin typeface="Segoe Print" panose="02000600000000000000" pitchFamily="2" charset="0"/>
              </a:rPr>
              <a:t>jednog</a:t>
            </a:r>
            <a:r>
              <a:rPr lang="hr-HR" sz="2400" dirty="0">
                <a:latin typeface="Segoe Print" panose="02000600000000000000" pitchFamily="2" charset="0"/>
              </a:rPr>
              <a:t> od ponuđenih citata</a:t>
            </a:r>
          </a:p>
          <a:p>
            <a:endParaRPr lang="hr-HR" sz="2400" dirty="0">
              <a:latin typeface="Segoe Print" panose="02000600000000000000" pitchFamily="2" charset="0"/>
            </a:endParaRPr>
          </a:p>
          <a:p>
            <a:r>
              <a:rPr lang="hr-HR" sz="2400" dirty="0">
                <a:latin typeface="Segoe Print" panose="02000600000000000000" pitchFamily="2" charset="0"/>
              </a:rPr>
              <a:t>-Kao naslov svoje domaće zadaće stavi citat o kojem pišeš svoje razmišljanje.</a:t>
            </a:r>
          </a:p>
          <a:p>
            <a:endParaRPr lang="hr-HR" sz="2400" dirty="0">
              <a:latin typeface="Segoe Print" panose="02000600000000000000" pitchFamily="2" charset="0"/>
            </a:endParaRPr>
          </a:p>
          <a:p>
            <a:r>
              <a:rPr lang="hr-HR" sz="2400" dirty="0">
                <a:latin typeface="Segoe Print" panose="02000600000000000000" pitchFamily="2" charset="0"/>
              </a:rPr>
              <a:t>-Ponuđene citate su izrekli (zapisali) sv. Majka Terezija i fra Miroslav </a:t>
            </a:r>
            <a:r>
              <a:rPr lang="hr-HR" sz="2400" dirty="0" err="1">
                <a:latin typeface="Segoe Print" panose="02000600000000000000" pitchFamily="2" charset="0"/>
              </a:rPr>
              <a:t>Bustruc</a:t>
            </a:r>
            <a:r>
              <a:rPr lang="hr-HR" sz="2400" dirty="0">
                <a:latin typeface="Segoe Print" panose="02000600000000000000" pitchFamily="2" charset="0"/>
              </a:rPr>
              <a:t>, a nalaze se u našem udžbeniku na margini, str. 60. i 61. kao i ovdje.</a:t>
            </a:r>
          </a:p>
          <a:p>
            <a:endParaRPr lang="hr-HR" sz="2400" dirty="0">
              <a:latin typeface="Segoe Print" panose="02000600000000000000" pitchFamily="2" charset="0"/>
            </a:endParaRPr>
          </a:p>
          <a:p>
            <a:r>
              <a:rPr lang="hr-HR" sz="2400" dirty="0">
                <a:latin typeface="Segoe Print" panose="02000600000000000000" pitchFamily="2" charset="0"/>
              </a:rPr>
              <a:t> </a:t>
            </a:r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F85D73BC-C59A-42E1-99F6-A9DFED3F2E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03089" y="4365060"/>
            <a:ext cx="1714501" cy="826634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5" name="Slika 4">
            <a:extLst>
              <a:ext uri="{FF2B5EF4-FFF2-40B4-BE49-F238E27FC236}">
                <a16:creationId xmlns:a16="http://schemas.microsoft.com/office/drawing/2014/main" id="{341D229A-1643-4EAE-BAA0-093922E63EF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4316414"/>
            <a:ext cx="1627211" cy="923925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6" name="Strelica: prema dolje 5">
            <a:extLst>
              <a:ext uri="{FF2B5EF4-FFF2-40B4-BE49-F238E27FC236}">
                <a16:creationId xmlns:a16="http://schemas.microsoft.com/office/drawing/2014/main" id="{5A960E8A-C7A0-4706-91AB-DA642496A5FB}"/>
              </a:ext>
            </a:extLst>
          </p:cNvPr>
          <p:cNvSpPr/>
          <p:nvPr/>
        </p:nvSpPr>
        <p:spPr>
          <a:xfrm>
            <a:off x="3377046" y="2985388"/>
            <a:ext cx="176646" cy="955964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7" name="Strelica: prema dolje 6">
            <a:extLst>
              <a:ext uri="{FF2B5EF4-FFF2-40B4-BE49-F238E27FC236}">
                <a16:creationId xmlns:a16="http://schemas.microsoft.com/office/drawing/2014/main" id="{0AA3F19F-39F9-4610-A9A9-8337A83F2E93}"/>
              </a:ext>
            </a:extLst>
          </p:cNvPr>
          <p:cNvSpPr/>
          <p:nvPr/>
        </p:nvSpPr>
        <p:spPr>
          <a:xfrm>
            <a:off x="6909605" y="2985388"/>
            <a:ext cx="176646" cy="955964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5463098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63</Words>
  <Application>Microsoft Office PowerPoint</Application>
  <PresentationFormat>Široki zaslon</PresentationFormat>
  <Paragraphs>7</Paragraphs>
  <Slides>1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4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Segoe Print</vt:lpstr>
      <vt:lpstr>Tema sustava Office</vt:lpstr>
      <vt:lpstr>PowerPoint prezentacija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prezentacija</dc:title>
  <dc:creator>Josip Jelušić</dc:creator>
  <cp:lastModifiedBy>Josip Jelušić</cp:lastModifiedBy>
  <cp:revision>2</cp:revision>
  <dcterms:created xsi:type="dcterms:W3CDTF">2021-11-11T08:19:00Z</dcterms:created>
  <dcterms:modified xsi:type="dcterms:W3CDTF">2021-11-11T08:35:05Z</dcterms:modified>
</cp:coreProperties>
</file>