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73" r:id="rId4"/>
    <p:sldId id="266" r:id="rId5"/>
    <p:sldId id="262" r:id="rId6"/>
    <p:sldId id="272" r:id="rId7"/>
    <p:sldId id="267" r:id="rId8"/>
    <p:sldId id="274" r:id="rId9"/>
    <p:sldId id="269" r:id="rId10"/>
    <p:sldId id="280" r:id="rId11"/>
    <p:sldId id="270" r:id="rId12"/>
    <p:sldId id="271" r:id="rId13"/>
    <p:sldId id="275" r:id="rId14"/>
    <p:sldId id="281" r:id="rId15"/>
    <p:sldId id="263" r:id="rId16"/>
    <p:sldId id="282" r:id="rId17"/>
    <p:sldId id="277" r:id="rId18"/>
    <p:sldId id="278" r:id="rId19"/>
    <p:sldId id="279" r:id="rId20"/>
    <p:sldId id="283" r:id="rId21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2291F4D-8712-4468-A9AF-03BDA8E274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37FDE616-B304-4E44-8B22-0746E3EAEB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FF31E7E0-5B9C-40BE-91BC-D90011161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EEE1F-15F5-40B8-A26B-7AB12AEDD577}" type="datetimeFigureOut">
              <a:rPr lang="hr-HR" smtClean="0"/>
              <a:t>28.11.2022.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1B42843-7F41-4022-8F0F-001013D7C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0A27A0AB-A571-4D63-A801-E7DF9FF36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0C452-9DF1-4A1E-9EB0-EF5F7F3220E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23946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CD4C0C8-58D4-42FA-9EB9-224506CBF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7A6EB025-4365-4503-8023-CF9F7EBCCF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EF75310-AC59-4FA1-8B25-AE414F267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EEE1F-15F5-40B8-A26B-7AB12AEDD577}" type="datetimeFigureOut">
              <a:rPr lang="hr-HR" smtClean="0"/>
              <a:t>28.11.2022.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A56E4852-C683-443F-AECC-D5B87004F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7B48A40-B47D-40BE-8F49-4A635A31E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0C452-9DF1-4A1E-9EB0-EF5F7F3220E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57416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CD5FDE1B-9363-4EEB-9A98-86A75E0ED9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5E6DE967-84C0-462C-9859-658BF7707D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16AAE07-DAB7-4A41-A27B-A2DA19687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EEE1F-15F5-40B8-A26B-7AB12AEDD577}" type="datetimeFigureOut">
              <a:rPr lang="hr-HR" smtClean="0"/>
              <a:t>28.11.2022.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5190DC1-EE80-48C4-8753-816F7D906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C5CB197-53A5-49E0-8A4F-1528E974A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0C452-9DF1-4A1E-9EB0-EF5F7F3220E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52114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DC7EE07-9298-4F6C-8381-0352ACCB6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E502428-3EE1-447B-8E9B-4BD416AB9C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F631CEDB-B738-4351-B2E7-18936009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EEE1F-15F5-40B8-A26B-7AB12AEDD577}" type="datetimeFigureOut">
              <a:rPr lang="hr-HR" smtClean="0"/>
              <a:t>28.11.2022.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DCBD580-A6F1-485D-9FC6-08907E2A5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63AAE2B-77B4-4743-97DD-4985D856D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0C452-9DF1-4A1E-9EB0-EF5F7F3220E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33106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26E1F17-F505-4002-8542-05286CD10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E0A3BB9C-6AEC-42E5-9DD6-2ADE92D6A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ACE0112-7FD7-4878-AFD3-530DA1D0D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EEE1F-15F5-40B8-A26B-7AB12AEDD577}" type="datetimeFigureOut">
              <a:rPr lang="hr-HR" smtClean="0"/>
              <a:t>28.11.2022.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AD74D0D-B01C-4711-81CA-291538D7C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FC64345-CC4D-492F-AF45-7E7044AEA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0C452-9DF1-4A1E-9EB0-EF5F7F3220E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6773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F3F3A54-412E-4A42-9968-723187DCA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21867E5-8AC0-4800-8776-DC3316469E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2C215856-9ABF-4E6E-8966-1616D90149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DFBD1E5D-4791-4C21-A302-663F1355F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EEE1F-15F5-40B8-A26B-7AB12AEDD577}" type="datetimeFigureOut">
              <a:rPr lang="hr-HR" smtClean="0"/>
              <a:t>28.11.2022.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6E4C41DF-76C0-4D58-8F57-4A20568B2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3C66E00E-E233-4AB7-9BD5-C95B81B43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0C452-9DF1-4A1E-9EB0-EF5F7F3220E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29443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4FF709A-B2A1-4CAC-AF4C-9CADCB529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1AFB65DA-4B83-414E-8A42-E1347BCE57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F853E213-3452-4110-A02B-D3EC2CD96D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113E099D-7038-4391-A108-73F5318920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0CD1801D-3F94-4F4F-9A88-EE3FFBD34D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3E62A587-9184-448F-BF49-E424E3B5E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EEE1F-15F5-40B8-A26B-7AB12AEDD577}" type="datetimeFigureOut">
              <a:rPr lang="hr-HR" smtClean="0"/>
              <a:t>28.11.2022.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43587D0B-081D-4BC3-83DD-C82E293F8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E9619240-BD0F-45DE-841F-85846D2D0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0C452-9DF1-4A1E-9EB0-EF5F7F3220E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29247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3C765BE-1CBB-4699-8645-4A0E561A9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BF999B6D-BB7E-4FD4-8EDA-4476CC721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EEE1F-15F5-40B8-A26B-7AB12AEDD577}" type="datetimeFigureOut">
              <a:rPr lang="hr-HR" smtClean="0"/>
              <a:t>28.11.2022.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E2FA505C-39FA-4635-B603-E6B23C2E6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0563C063-AB4D-46BD-AA7F-3FC577FE6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0C452-9DF1-4A1E-9EB0-EF5F7F3220E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75171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CBFC8082-1340-404D-A24E-0156E5D4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EEE1F-15F5-40B8-A26B-7AB12AEDD577}" type="datetimeFigureOut">
              <a:rPr lang="hr-HR" smtClean="0"/>
              <a:t>28.11.2022.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C9820676-B610-4CFF-9749-1A186F666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67EBFF2D-24FC-4996-BBAD-5CE373418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0C452-9DF1-4A1E-9EB0-EF5F7F3220E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36744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A27F06F-7263-480B-B026-D1E25CA7A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33BADDF-204A-46D6-9381-11D97A6401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B6DC7454-5C05-4B64-B6FA-CC0218FCD1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7FC25A25-B97F-43A7-A356-E493EF2F9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EEE1F-15F5-40B8-A26B-7AB12AEDD577}" type="datetimeFigureOut">
              <a:rPr lang="hr-HR" smtClean="0"/>
              <a:t>28.11.2022.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FD5BABA7-3ABF-4F57-9A87-A62B50C5E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1F423ACE-3697-4998-B3DA-7AA757DDB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0C452-9DF1-4A1E-9EB0-EF5F7F3220E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39186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ED30D50-DA8E-42A1-BF90-D0A2FA6FB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36FE9C49-BAF3-4B0C-A7C0-7B47B4253B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BF22B313-C61C-4D00-A436-DA660FE183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0FC30E35-2AE3-4037-ADA4-50869AF39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EEE1F-15F5-40B8-A26B-7AB12AEDD577}" type="datetimeFigureOut">
              <a:rPr lang="hr-HR" smtClean="0"/>
              <a:t>28.11.2022.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F75F6F4C-B9EA-4067-89A6-7601760D9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579EF9C6-34F5-48D2-936A-B4830B5BF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0C452-9DF1-4A1E-9EB0-EF5F7F3220E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56379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61836072-6684-4BAE-A7CB-F58E3BD32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A85FDADC-8E44-4A20-8F73-794FCF220A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B174ABD0-3996-4CBB-8057-A758A141B0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4EEE1F-15F5-40B8-A26B-7AB12AEDD577}" type="datetimeFigureOut">
              <a:rPr lang="hr-HR" smtClean="0"/>
              <a:t>28.11.2022.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9B2079D-07B8-4E32-8977-4AB5956B18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3AD5C01-6317-49D2-8BDF-E1211C0FDA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0C452-9DF1-4A1E-9EB0-EF5F7F3220E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03289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29F34A49-5DD0-4147-BBBB-A7E7F42D48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11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646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C7F55EAC-550A-4BDD-9099-3F20B8FA0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C4F5A5F-493F-49AE-89B6-D5AF5EBC8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724001 w 12192000"/>
              <a:gd name="connsiteY0" fmla="*/ 434021 h 6858000"/>
              <a:gd name="connsiteX1" fmla="*/ 6471155 w 12192000"/>
              <a:gd name="connsiteY1" fmla="*/ 434599 h 6858000"/>
              <a:gd name="connsiteX2" fmla="*/ 5384913 w 12192000"/>
              <a:gd name="connsiteY2" fmla="*/ 497971 h 6858000"/>
              <a:gd name="connsiteX3" fmla="*/ 4818280 w 12192000"/>
              <a:gd name="connsiteY3" fmla="*/ 541802 h 6858000"/>
              <a:gd name="connsiteX4" fmla="*/ 3965428 w 12192000"/>
              <a:gd name="connsiteY4" fmla="*/ 675942 h 6858000"/>
              <a:gd name="connsiteX5" fmla="*/ 3699528 w 12192000"/>
              <a:gd name="connsiteY5" fmla="*/ 770472 h 6858000"/>
              <a:gd name="connsiteX6" fmla="*/ 3438854 w 12192000"/>
              <a:gd name="connsiteY6" fmla="*/ 834899 h 6858000"/>
              <a:gd name="connsiteX7" fmla="*/ 3367443 w 12192000"/>
              <a:gd name="connsiteY7" fmla="*/ 893518 h 6858000"/>
              <a:gd name="connsiteX8" fmla="*/ 3467301 w 12192000"/>
              <a:gd name="connsiteY8" fmla="*/ 953722 h 6858000"/>
              <a:gd name="connsiteX9" fmla="*/ 3889955 w 12192000"/>
              <a:gd name="connsiteY9" fmla="*/ 977486 h 6858000"/>
              <a:gd name="connsiteX10" fmla="*/ 3502135 w 12192000"/>
              <a:gd name="connsiteY10" fmla="*/ 1054062 h 6858000"/>
              <a:gd name="connsiteX11" fmla="*/ 4072832 w 12192000"/>
              <a:gd name="connsiteY11" fmla="*/ 1017622 h 6858000"/>
              <a:gd name="connsiteX12" fmla="*/ 4244099 w 12192000"/>
              <a:gd name="connsiteY12" fmla="*/ 1030825 h 6858000"/>
              <a:gd name="connsiteX13" fmla="*/ 4095475 w 12192000"/>
              <a:gd name="connsiteY13" fmla="*/ 1092084 h 6858000"/>
              <a:gd name="connsiteX14" fmla="*/ 3327386 w 12192000"/>
              <a:gd name="connsiteY14" fmla="*/ 1215660 h 6858000"/>
              <a:gd name="connsiteX15" fmla="*/ 3254813 w 12192000"/>
              <a:gd name="connsiteY15" fmla="*/ 1226749 h 6858000"/>
              <a:gd name="connsiteX16" fmla="*/ 2776427 w 12192000"/>
              <a:gd name="connsiteY16" fmla="*/ 1401552 h 6858000"/>
              <a:gd name="connsiteX17" fmla="*/ 3063226 w 12192000"/>
              <a:gd name="connsiteY17" fmla="*/ 1384124 h 6858000"/>
              <a:gd name="connsiteX18" fmla="*/ 2754945 w 12192000"/>
              <a:gd name="connsiteY18" fmla="*/ 1495025 h 6858000"/>
              <a:gd name="connsiteX19" fmla="*/ 2381061 w 12192000"/>
              <a:gd name="connsiteY19" fmla="*/ 1619658 h 6858000"/>
              <a:gd name="connsiteX20" fmla="*/ 2008336 w 12192000"/>
              <a:gd name="connsiteY20" fmla="*/ 1814527 h 6858000"/>
              <a:gd name="connsiteX21" fmla="*/ 1740695 w 12192000"/>
              <a:gd name="connsiteY21" fmla="*/ 1914337 h 6858000"/>
              <a:gd name="connsiteX22" fmla="*/ 1787720 w 12192000"/>
              <a:gd name="connsiteY22" fmla="*/ 1991970 h 6858000"/>
              <a:gd name="connsiteX23" fmla="*/ 1754048 w 12192000"/>
              <a:gd name="connsiteY23" fmla="*/ 2078049 h 6858000"/>
              <a:gd name="connsiteX24" fmla="*/ 2228951 w 12192000"/>
              <a:gd name="connsiteY24" fmla="*/ 1996721 h 6858000"/>
              <a:gd name="connsiteX25" fmla="*/ 2054781 w 12192000"/>
              <a:gd name="connsiteY25" fmla="*/ 2053228 h 6858000"/>
              <a:gd name="connsiteX26" fmla="*/ 1985693 w 12192000"/>
              <a:gd name="connsiteY26" fmla="*/ 2109207 h 6858000"/>
              <a:gd name="connsiteX27" fmla="*/ 2061168 w 12192000"/>
              <a:gd name="connsiteY27" fmla="*/ 2130859 h 6858000"/>
              <a:gd name="connsiteX28" fmla="*/ 2388026 w 12192000"/>
              <a:gd name="connsiteY28" fmla="*/ 2184726 h 6858000"/>
              <a:gd name="connsiteX29" fmla="*/ 1560719 w 12192000"/>
              <a:gd name="connsiteY29" fmla="*/ 2384876 h 6858000"/>
              <a:gd name="connsiteX30" fmla="*/ 1679734 w 12192000"/>
              <a:gd name="connsiteY30" fmla="*/ 2400191 h 6858000"/>
              <a:gd name="connsiteX31" fmla="*/ 2882089 w 12192000"/>
              <a:gd name="connsiteY31" fmla="*/ 2383292 h 6858000"/>
              <a:gd name="connsiteX32" fmla="*/ 3116638 w 12192000"/>
              <a:gd name="connsiteY32" fmla="*/ 2359528 h 6858000"/>
              <a:gd name="connsiteX33" fmla="*/ 2897765 w 12192000"/>
              <a:gd name="connsiteY33" fmla="*/ 2758243 h 6858000"/>
              <a:gd name="connsiteX34" fmla="*/ 2981367 w 12192000"/>
              <a:gd name="connsiteY34" fmla="*/ 2829008 h 6858000"/>
              <a:gd name="connsiteX35" fmla="*/ 2682955 w 12192000"/>
              <a:gd name="connsiteY35" fmla="*/ 2846436 h 6858000"/>
              <a:gd name="connsiteX36" fmla="*/ 2099485 w 12192000"/>
              <a:gd name="connsiteY36" fmla="*/ 3066653 h 6858000"/>
              <a:gd name="connsiteX37" fmla="*/ 1807460 w 12192000"/>
              <a:gd name="connsiteY37" fmla="*/ 3454808 h 6858000"/>
              <a:gd name="connsiteX38" fmla="*/ 1921251 w 12192000"/>
              <a:gd name="connsiteY38" fmla="*/ 3540889 h 6858000"/>
              <a:gd name="connsiteX39" fmla="*/ 1453313 w 12192000"/>
              <a:gd name="connsiteY39" fmla="*/ 3637002 h 6858000"/>
              <a:gd name="connsiteX40" fmla="*/ 1686122 w 12192000"/>
              <a:gd name="connsiteY40" fmla="*/ 3667634 h 6858000"/>
              <a:gd name="connsiteX41" fmla="*/ 1513692 w 12192000"/>
              <a:gd name="connsiteY41" fmla="*/ 3725196 h 6858000"/>
              <a:gd name="connsiteX42" fmla="*/ 1369711 w 12192000"/>
              <a:gd name="connsiteY42" fmla="*/ 3826063 h 6858000"/>
              <a:gd name="connsiteX43" fmla="*/ 2051298 w 12192000"/>
              <a:gd name="connsiteY43" fmla="*/ 3754242 h 6858000"/>
              <a:gd name="connsiteX44" fmla="*/ 2245207 w 12192000"/>
              <a:gd name="connsiteY44" fmla="*/ 3797018 h 6858000"/>
              <a:gd name="connsiteX45" fmla="*/ 2353192 w 12192000"/>
              <a:gd name="connsiteY45" fmla="*/ 3796489 h 6858000"/>
              <a:gd name="connsiteX46" fmla="*/ 2490207 w 12192000"/>
              <a:gd name="connsiteY46" fmla="*/ 3801242 h 6858000"/>
              <a:gd name="connsiteX47" fmla="*/ 2375835 w 12192000"/>
              <a:gd name="connsiteY47" fmla="*/ 3839794 h 6858000"/>
              <a:gd name="connsiteX48" fmla="*/ 2522138 w 12192000"/>
              <a:gd name="connsiteY48" fmla="*/ 4009841 h 6858000"/>
              <a:gd name="connsiteX49" fmla="*/ 1998466 w 12192000"/>
              <a:gd name="connsiteY49" fmla="*/ 4130778 h 6858000"/>
              <a:gd name="connsiteX50" fmla="*/ 2114580 w 12192000"/>
              <a:gd name="connsiteY50" fmla="*/ 4154543 h 6858000"/>
              <a:gd name="connsiteX51" fmla="*/ 2177862 w 12192000"/>
              <a:gd name="connsiteY51" fmla="*/ 4189925 h 6858000"/>
              <a:gd name="connsiteX52" fmla="*/ 1868419 w 12192000"/>
              <a:gd name="connsiteY52" fmla="*/ 4382153 h 6858000"/>
              <a:gd name="connsiteX53" fmla="*/ 2279460 w 12192000"/>
              <a:gd name="connsiteY53" fmla="*/ 4356805 h 6858000"/>
              <a:gd name="connsiteX54" fmla="*/ 2029817 w 12192000"/>
              <a:gd name="connsiteY54" fmla="*/ 4468235 h 6858000"/>
              <a:gd name="connsiteX55" fmla="*/ 1560137 w 12192000"/>
              <a:gd name="connsiteY55" fmla="*/ 4730172 h 6858000"/>
              <a:gd name="connsiteX56" fmla="*/ 1956664 w 12192000"/>
              <a:gd name="connsiteY56" fmla="*/ 4820477 h 6858000"/>
              <a:gd name="connsiteX57" fmla="*/ 3268168 w 12192000"/>
              <a:gd name="connsiteY57" fmla="*/ 4852692 h 6858000"/>
              <a:gd name="connsiteX58" fmla="*/ 2807197 w 12192000"/>
              <a:gd name="connsiteY58" fmla="*/ 4939300 h 6858000"/>
              <a:gd name="connsiteX59" fmla="*/ 2721272 w 12192000"/>
              <a:gd name="connsiteY59" fmla="*/ 4970458 h 6858000"/>
              <a:gd name="connsiteX60" fmla="*/ 2802552 w 12192000"/>
              <a:gd name="connsiteY60" fmla="*/ 5014291 h 6858000"/>
              <a:gd name="connsiteX61" fmla="*/ 2537812 w 12192000"/>
              <a:gd name="connsiteY61" fmla="*/ 5053898 h 6858000"/>
              <a:gd name="connsiteX62" fmla="*/ 2569744 w 12192000"/>
              <a:gd name="connsiteY62" fmla="*/ 5153182 h 6858000"/>
              <a:gd name="connsiteX63" fmla="*/ 1987436 w 12192000"/>
              <a:gd name="connsiteY63" fmla="*/ 5334320 h 6858000"/>
              <a:gd name="connsiteX64" fmla="*/ 1972921 w 12192000"/>
              <a:gd name="connsiteY64" fmla="*/ 5382376 h 6858000"/>
              <a:gd name="connsiteX65" fmla="*/ 2341001 w 12192000"/>
              <a:gd name="connsiteY65" fmla="*/ 5360725 h 6858000"/>
              <a:gd name="connsiteX66" fmla="*/ 2710822 w 12192000"/>
              <a:gd name="connsiteY66" fmla="*/ 5418816 h 6858000"/>
              <a:gd name="connsiteX67" fmla="*/ 2833903 w 12192000"/>
              <a:gd name="connsiteY67" fmla="*/ 5413007 h 6858000"/>
              <a:gd name="connsiteX68" fmla="*/ 3011556 w 12192000"/>
              <a:gd name="connsiteY68" fmla="*/ 5399276 h 6858000"/>
              <a:gd name="connsiteX69" fmla="*/ 3254233 w 12192000"/>
              <a:gd name="connsiteY69" fmla="*/ 5439412 h 6858000"/>
              <a:gd name="connsiteX70" fmla="*/ 2792101 w 12192000"/>
              <a:gd name="connsiteY70" fmla="*/ 5471625 h 6858000"/>
              <a:gd name="connsiteX71" fmla="*/ 2977303 w 12192000"/>
              <a:gd name="connsiteY71" fmla="*/ 5539751 h 6858000"/>
              <a:gd name="connsiteX72" fmla="*/ 3656566 w 12192000"/>
              <a:gd name="connsiteY72" fmla="*/ 5678642 h 6858000"/>
              <a:gd name="connsiteX73" fmla="*/ 4858340 w 12192000"/>
              <a:gd name="connsiteY73" fmla="*/ 5969625 h 6858000"/>
              <a:gd name="connsiteX74" fmla="*/ 5296668 w 12192000"/>
              <a:gd name="connsiteY74" fmla="*/ 6043559 h 6858000"/>
              <a:gd name="connsiteX75" fmla="*/ 5456323 w 12192000"/>
              <a:gd name="connsiteY75" fmla="*/ 6042502 h 6858000"/>
              <a:gd name="connsiteX76" fmla="*/ 5267058 w 12192000"/>
              <a:gd name="connsiteY76" fmla="*/ 6100066 h 6858000"/>
              <a:gd name="connsiteX77" fmla="*/ 7095266 w 12192000"/>
              <a:gd name="connsiteY77" fmla="*/ 6287541 h 6858000"/>
              <a:gd name="connsiteX78" fmla="*/ 9707235 w 12192000"/>
              <a:gd name="connsiteY78" fmla="*/ 5994446 h 6858000"/>
              <a:gd name="connsiteX79" fmla="*/ 10083442 w 12192000"/>
              <a:gd name="connsiteY79" fmla="*/ 5678642 h 6858000"/>
              <a:gd name="connsiteX80" fmla="*/ 10338892 w 12192000"/>
              <a:gd name="connsiteY80" fmla="*/ 4650957 h 6858000"/>
              <a:gd name="connsiteX81" fmla="*/ 10628013 w 12192000"/>
              <a:gd name="connsiteY81" fmla="*/ 4411198 h 6858000"/>
              <a:gd name="connsiteX82" fmla="*/ 10802766 w 12192000"/>
              <a:gd name="connsiteY82" fmla="*/ 4258050 h 6858000"/>
              <a:gd name="connsiteX83" fmla="*/ 10614662 w 12192000"/>
              <a:gd name="connsiteY83" fmla="*/ 4150318 h 6858000"/>
              <a:gd name="connsiteX84" fmla="*/ 10681427 w 12192000"/>
              <a:gd name="connsiteY84" fmla="*/ 4054203 h 6858000"/>
              <a:gd name="connsiteX85" fmla="*/ 10520029 w 12192000"/>
              <a:gd name="connsiteY85" fmla="*/ 3804411 h 6858000"/>
              <a:gd name="connsiteX86" fmla="*/ 10568798 w 12192000"/>
              <a:gd name="connsiteY86" fmla="*/ 3466426 h 6858000"/>
              <a:gd name="connsiteX87" fmla="*/ 10499709 w 12192000"/>
              <a:gd name="connsiteY87" fmla="*/ 3166465 h 6858000"/>
              <a:gd name="connsiteX88" fmla="*/ 10489840 w 12192000"/>
              <a:gd name="connsiteY88" fmla="*/ 2546475 h 6858000"/>
              <a:gd name="connsiteX89" fmla="*/ 10584471 w 12192000"/>
              <a:gd name="connsiteY89" fmla="*/ 2512148 h 6858000"/>
              <a:gd name="connsiteX90" fmla="*/ 10695942 w 12192000"/>
              <a:gd name="connsiteY90" fmla="*/ 2358471 h 6858000"/>
              <a:gd name="connsiteX91" fmla="*/ 10732516 w 12192000"/>
              <a:gd name="connsiteY91" fmla="*/ 2287706 h 6858000"/>
              <a:gd name="connsiteX92" fmla="*/ 10731357 w 12192000"/>
              <a:gd name="connsiteY92" fmla="*/ 2137725 h 6858000"/>
              <a:gd name="connsiteX93" fmla="*/ 10678525 w 12192000"/>
              <a:gd name="connsiteY93" fmla="*/ 2070656 h 6858000"/>
              <a:gd name="connsiteX94" fmla="*/ 10735999 w 12192000"/>
              <a:gd name="connsiteY94" fmla="*/ 1956587 h 6858000"/>
              <a:gd name="connsiteX95" fmla="*/ 10824246 w 12192000"/>
              <a:gd name="connsiteY95" fmla="*/ 1862584 h 6858000"/>
              <a:gd name="connsiteX96" fmla="*/ 10773156 w 12192000"/>
              <a:gd name="connsiteY96" fmla="*/ 1768054 h 6858000"/>
              <a:gd name="connsiteX97" fmla="*/ 10716261 w 12192000"/>
              <a:gd name="connsiteY97" fmla="*/ 1678278 h 6858000"/>
              <a:gd name="connsiteX98" fmla="*/ 10554864 w 12192000"/>
              <a:gd name="connsiteY98" fmla="*/ 1477599 h 6858000"/>
              <a:gd name="connsiteX99" fmla="*/ 10267483 w 12192000"/>
              <a:gd name="connsiteY99" fmla="*/ 1324977 h 6858000"/>
              <a:gd name="connsiteX100" fmla="*/ 9913337 w 12192000"/>
              <a:gd name="connsiteY100" fmla="*/ 1202458 h 6858000"/>
              <a:gd name="connsiteX101" fmla="*/ 10024805 w 12192000"/>
              <a:gd name="connsiteY101" fmla="*/ 1124827 h 6858000"/>
              <a:gd name="connsiteX102" fmla="*/ 9411726 w 12192000"/>
              <a:gd name="connsiteY102" fmla="*/ 980655 h 6858000"/>
              <a:gd name="connsiteX103" fmla="*/ 9930753 w 12192000"/>
              <a:gd name="connsiteY103" fmla="*/ 901968 h 6858000"/>
              <a:gd name="connsiteX104" fmla="*/ 9894178 w 12192000"/>
              <a:gd name="connsiteY104" fmla="*/ 871339 h 6858000"/>
              <a:gd name="connsiteX105" fmla="*/ 9858182 w 12192000"/>
              <a:gd name="connsiteY105" fmla="*/ 839125 h 6858000"/>
              <a:gd name="connsiteX106" fmla="*/ 10131050 w 12192000"/>
              <a:gd name="connsiteY106" fmla="*/ 792652 h 6858000"/>
              <a:gd name="connsiteX107" fmla="*/ 10006808 w 12192000"/>
              <a:gd name="connsiteY107" fmla="*/ 731920 h 6858000"/>
              <a:gd name="connsiteX108" fmla="*/ 10233809 w 12192000"/>
              <a:gd name="connsiteY108" fmla="*/ 710268 h 6858000"/>
              <a:gd name="connsiteX109" fmla="*/ 10267483 w 12192000"/>
              <a:gd name="connsiteY109" fmla="*/ 628940 h 6858000"/>
              <a:gd name="connsiteX110" fmla="*/ 10136275 w 12192000"/>
              <a:gd name="connsiteY110" fmla="*/ 589333 h 6858000"/>
              <a:gd name="connsiteX111" fmla="*/ 9131312 w 12192000"/>
              <a:gd name="connsiteY111" fmla="*/ 480544 h 6858000"/>
              <a:gd name="connsiteX112" fmla="*/ 7479600 w 12192000"/>
              <a:gd name="connsiteY112" fmla="*/ 454667 h 6858000"/>
              <a:gd name="connsiteX113" fmla="*/ 6724001 w 12192000"/>
              <a:gd name="connsiteY113" fmla="*/ 434021 h 6858000"/>
              <a:gd name="connsiteX114" fmla="*/ 0 w 12192000"/>
              <a:gd name="connsiteY114" fmla="*/ 0 h 6858000"/>
              <a:gd name="connsiteX115" fmla="*/ 12192000 w 12192000"/>
              <a:gd name="connsiteY115" fmla="*/ 0 h 6858000"/>
              <a:gd name="connsiteX116" fmla="*/ 12192000 w 12192000"/>
              <a:gd name="connsiteY116" fmla="*/ 6858000 h 6858000"/>
              <a:gd name="connsiteX117" fmla="*/ 0 w 12192000"/>
              <a:gd name="connsiteY11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2192000" h="6858000">
                <a:moveTo>
                  <a:pt x="6724001" y="434021"/>
                </a:moveTo>
                <a:cubicBezTo>
                  <a:pt x="6639882" y="433113"/>
                  <a:pt x="6555627" y="433147"/>
                  <a:pt x="6471155" y="434599"/>
                </a:cubicBezTo>
                <a:cubicBezTo>
                  <a:pt x="6109461" y="440937"/>
                  <a:pt x="5748349" y="439351"/>
                  <a:pt x="5384913" y="497971"/>
                </a:cubicBezTo>
                <a:cubicBezTo>
                  <a:pt x="5199132" y="528072"/>
                  <a:pt x="5005803" y="518038"/>
                  <a:pt x="4818280" y="541802"/>
                </a:cubicBezTo>
                <a:cubicBezTo>
                  <a:pt x="4532641" y="578242"/>
                  <a:pt x="4247003" y="621019"/>
                  <a:pt x="3965428" y="675942"/>
                </a:cubicBezTo>
                <a:cubicBezTo>
                  <a:pt x="3877181" y="693369"/>
                  <a:pt x="3768034" y="703930"/>
                  <a:pt x="3699528" y="770472"/>
                </a:cubicBezTo>
                <a:cubicBezTo>
                  <a:pt x="3590961" y="728224"/>
                  <a:pt x="3523617" y="807966"/>
                  <a:pt x="3438854" y="834899"/>
                </a:cubicBezTo>
                <a:cubicBezTo>
                  <a:pt x="3405761" y="845462"/>
                  <a:pt x="3362218" y="860248"/>
                  <a:pt x="3367443" y="893518"/>
                </a:cubicBezTo>
                <a:cubicBezTo>
                  <a:pt x="3372089" y="935238"/>
                  <a:pt x="3420855" y="962172"/>
                  <a:pt x="3467301" y="953722"/>
                </a:cubicBezTo>
                <a:cubicBezTo>
                  <a:pt x="3611863" y="927317"/>
                  <a:pt x="3741328" y="986464"/>
                  <a:pt x="3889955" y="977486"/>
                </a:cubicBezTo>
                <a:cubicBezTo>
                  <a:pt x="3760488" y="1002836"/>
                  <a:pt x="3631601" y="1028713"/>
                  <a:pt x="3502135" y="1054062"/>
                </a:cubicBezTo>
                <a:cubicBezTo>
                  <a:pt x="3694303" y="1074129"/>
                  <a:pt x="3883568" y="1038218"/>
                  <a:pt x="4072832" y="1017622"/>
                </a:cubicBezTo>
                <a:cubicBezTo>
                  <a:pt x="4133792" y="1011285"/>
                  <a:pt x="4228424" y="962699"/>
                  <a:pt x="4244099" y="1030825"/>
                </a:cubicBezTo>
                <a:cubicBezTo>
                  <a:pt x="4254550" y="1076242"/>
                  <a:pt x="4152951" y="1079410"/>
                  <a:pt x="4095475" y="1092084"/>
                </a:cubicBezTo>
                <a:cubicBezTo>
                  <a:pt x="3841766" y="1146479"/>
                  <a:pt x="3583994" y="1178165"/>
                  <a:pt x="3327386" y="1215660"/>
                </a:cubicBezTo>
                <a:cubicBezTo>
                  <a:pt x="3303001" y="1219357"/>
                  <a:pt x="3271070" y="1216188"/>
                  <a:pt x="3254813" y="1226749"/>
                </a:cubicBezTo>
                <a:cubicBezTo>
                  <a:pt x="3123605" y="1311774"/>
                  <a:pt x="2957563" y="1339765"/>
                  <a:pt x="2776427" y="1401552"/>
                </a:cubicBezTo>
                <a:cubicBezTo>
                  <a:pt x="2890798" y="1430598"/>
                  <a:pt x="2968012" y="1370921"/>
                  <a:pt x="3063226" y="1384124"/>
                </a:cubicBezTo>
                <a:cubicBezTo>
                  <a:pt x="2966272" y="1448024"/>
                  <a:pt x="2853641" y="1460171"/>
                  <a:pt x="2754945" y="1495025"/>
                </a:cubicBezTo>
                <a:cubicBezTo>
                  <a:pt x="2684117" y="1519846"/>
                  <a:pt x="2421119" y="1597477"/>
                  <a:pt x="2381061" y="1619658"/>
                </a:cubicBezTo>
                <a:cubicBezTo>
                  <a:pt x="2260302" y="1688311"/>
                  <a:pt x="2107033" y="1720525"/>
                  <a:pt x="2008336" y="1814527"/>
                </a:cubicBezTo>
                <a:cubicBezTo>
                  <a:pt x="1938668" y="1880540"/>
                  <a:pt x="1822554" y="1868393"/>
                  <a:pt x="1740695" y="1914337"/>
                </a:cubicBezTo>
                <a:cubicBezTo>
                  <a:pt x="1711667" y="1957642"/>
                  <a:pt x="1767982" y="1968733"/>
                  <a:pt x="1787720" y="1991970"/>
                </a:cubicBezTo>
                <a:cubicBezTo>
                  <a:pt x="1813846" y="2023126"/>
                  <a:pt x="1767401" y="2040555"/>
                  <a:pt x="1754048" y="2078049"/>
                </a:cubicBezTo>
                <a:cubicBezTo>
                  <a:pt x="1907898" y="2035802"/>
                  <a:pt x="2054781" y="2010981"/>
                  <a:pt x="2228951" y="1996721"/>
                </a:cubicBezTo>
                <a:cubicBezTo>
                  <a:pt x="2171475" y="2057452"/>
                  <a:pt x="2101807" y="2031048"/>
                  <a:pt x="2054781" y="2053228"/>
                </a:cubicBezTo>
                <a:cubicBezTo>
                  <a:pt x="2024011" y="2067487"/>
                  <a:pt x="1976984" y="2073824"/>
                  <a:pt x="1985693" y="2109207"/>
                </a:cubicBezTo>
                <a:cubicBezTo>
                  <a:pt x="1992660" y="2137196"/>
                  <a:pt x="2032140" y="2133500"/>
                  <a:pt x="2061168" y="2130859"/>
                </a:cubicBezTo>
                <a:cubicBezTo>
                  <a:pt x="2172636" y="2120825"/>
                  <a:pt x="2281202" y="2117656"/>
                  <a:pt x="2388026" y="2184726"/>
                </a:cubicBezTo>
                <a:cubicBezTo>
                  <a:pt x="2116321" y="2282425"/>
                  <a:pt x="1803977" y="2241233"/>
                  <a:pt x="1560719" y="2384876"/>
                </a:cubicBezTo>
                <a:cubicBezTo>
                  <a:pt x="1594973" y="2429237"/>
                  <a:pt x="1643739" y="2405472"/>
                  <a:pt x="1679734" y="2400191"/>
                </a:cubicBezTo>
                <a:cubicBezTo>
                  <a:pt x="1916026" y="2364279"/>
                  <a:pt x="2760170" y="2428180"/>
                  <a:pt x="2882089" y="2383292"/>
                </a:cubicBezTo>
                <a:cubicBezTo>
                  <a:pt x="2956983" y="2355830"/>
                  <a:pt x="3035941" y="2342628"/>
                  <a:pt x="3116638" y="2359528"/>
                </a:cubicBezTo>
                <a:cubicBezTo>
                  <a:pt x="3194434" y="2375898"/>
                  <a:pt x="3174696" y="2605622"/>
                  <a:pt x="2897765" y="2758243"/>
                </a:cubicBezTo>
                <a:cubicBezTo>
                  <a:pt x="2858286" y="2779895"/>
                  <a:pt x="3034779" y="2811053"/>
                  <a:pt x="2981367" y="2829008"/>
                </a:cubicBezTo>
                <a:cubicBezTo>
                  <a:pt x="2939566" y="2843267"/>
                  <a:pt x="2734626" y="2835346"/>
                  <a:pt x="2682955" y="2846436"/>
                </a:cubicBezTo>
                <a:cubicBezTo>
                  <a:pt x="2662635" y="2851188"/>
                  <a:pt x="2040267" y="3029159"/>
                  <a:pt x="2099485" y="3066653"/>
                </a:cubicBezTo>
                <a:cubicBezTo>
                  <a:pt x="2276558" y="3179139"/>
                  <a:pt x="2869897" y="3385098"/>
                  <a:pt x="1807460" y="3454808"/>
                </a:cubicBezTo>
                <a:cubicBezTo>
                  <a:pt x="1841132" y="3495472"/>
                  <a:pt x="1934024" y="3469596"/>
                  <a:pt x="1921251" y="3540889"/>
                </a:cubicBezTo>
                <a:cubicBezTo>
                  <a:pt x="1780173" y="3579440"/>
                  <a:pt x="1617035" y="3577328"/>
                  <a:pt x="1453313" y="3637002"/>
                </a:cubicBezTo>
                <a:cubicBezTo>
                  <a:pt x="1527047" y="3680307"/>
                  <a:pt x="1611808" y="3653902"/>
                  <a:pt x="1686122" y="3667634"/>
                </a:cubicBezTo>
                <a:cubicBezTo>
                  <a:pt x="1644320" y="3722027"/>
                  <a:pt x="1572330" y="3713578"/>
                  <a:pt x="1513692" y="3725196"/>
                </a:cubicBezTo>
                <a:cubicBezTo>
                  <a:pt x="1459700" y="3736286"/>
                  <a:pt x="1345329" y="3830816"/>
                  <a:pt x="1369711" y="3826063"/>
                </a:cubicBezTo>
                <a:cubicBezTo>
                  <a:pt x="1595553" y="3783815"/>
                  <a:pt x="1824877" y="3795434"/>
                  <a:pt x="2051298" y="3754242"/>
                </a:cubicBezTo>
                <a:cubicBezTo>
                  <a:pt x="2126192" y="3740511"/>
                  <a:pt x="2210955" y="3714106"/>
                  <a:pt x="2245207" y="3797018"/>
                </a:cubicBezTo>
                <a:cubicBezTo>
                  <a:pt x="2255659" y="3821310"/>
                  <a:pt x="2248109" y="3829232"/>
                  <a:pt x="2353192" y="3796489"/>
                </a:cubicBezTo>
                <a:cubicBezTo>
                  <a:pt x="2394414" y="3783815"/>
                  <a:pt x="2448988" y="3770085"/>
                  <a:pt x="2490207" y="3801242"/>
                </a:cubicBezTo>
                <a:cubicBezTo>
                  <a:pt x="2464082" y="3840321"/>
                  <a:pt x="2413572" y="3828703"/>
                  <a:pt x="2375835" y="3839794"/>
                </a:cubicBezTo>
                <a:cubicBezTo>
                  <a:pt x="2275978" y="3868311"/>
                  <a:pt x="2619094" y="3977100"/>
                  <a:pt x="2522138" y="4009841"/>
                </a:cubicBezTo>
                <a:cubicBezTo>
                  <a:pt x="2323584" y="4076912"/>
                  <a:pt x="2199343" y="4057372"/>
                  <a:pt x="1998466" y="4130778"/>
                </a:cubicBezTo>
                <a:cubicBezTo>
                  <a:pt x="2066973" y="4129192"/>
                  <a:pt x="2046072" y="4154543"/>
                  <a:pt x="2114580" y="4154543"/>
                </a:cubicBezTo>
                <a:cubicBezTo>
                  <a:pt x="2145350" y="4154543"/>
                  <a:pt x="2177862" y="4160878"/>
                  <a:pt x="2177862" y="4189925"/>
                </a:cubicBezTo>
                <a:cubicBezTo>
                  <a:pt x="2177862" y="4217385"/>
                  <a:pt x="1817330" y="4367895"/>
                  <a:pt x="1868419" y="4382153"/>
                </a:cubicBezTo>
                <a:cubicBezTo>
                  <a:pt x="2007755" y="4420704"/>
                  <a:pt x="2365385" y="4302410"/>
                  <a:pt x="2279460" y="4356805"/>
                </a:cubicBezTo>
                <a:cubicBezTo>
                  <a:pt x="2148834" y="4439716"/>
                  <a:pt x="2129094" y="4456088"/>
                  <a:pt x="2029817" y="4468235"/>
                </a:cubicBezTo>
                <a:cubicBezTo>
                  <a:pt x="1944474" y="4478796"/>
                  <a:pt x="1644320" y="4710633"/>
                  <a:pt x="1560137" y="4730172"/>
                </a:cubicBezTo>
                <a:cubicBezTo>
                  <a:pt x="1485825" y="4747072"/>
                  <a:pt x="1774947" y="4800410"/>
                  <a:pt x="1956664" y="4820477"/>
                </a:cubicBezTo>
                <a:cubicBezTo>
                  <a:pt x="2130256" y="4840017"/>
                  <a:pt x="3101544" y="4789319"/>
                  <a:pt x="3268168" y="4852692"/>
                </a:cubicBezTo>
                <a:cubicBezTo>
                  <a:pt x="3111993" y="4878041"/>
                  <a:pt x="2970336" y="4953030"/>
                  <a:pt x="2807197" y="4939300"/>
                </a:cubicBezTo>
                <a:cubicBezTo>
                  <a:pt x="2773524" y="4936660"/>
                  <a:pt x="2724756" y="4930323"/>
                  <a:pt x="2721272" y="4970458"/>
                </a:cubicBezTo>
                <a:cubicBezTo>
                  <a:pt x="2718369" y="5005313"/>
                  <a:pt x="2788038" y="4981548"/>
                  <a:pt x="2802552" y="5014291"/>
                </a:cubicBezTo>
                <a:cubicBezTo>
                  <a:pt x="2719531" y="5060235"/>
                  <a:pt x="2621415" y="5018515"/>
                  <a:pt x="2537812" y="5053898"/>
                </a:cubicBezTo>
                <a:cubicBezTo>
                  <a:pt x="2491948" y="5099314"/>
                  <a:pt x="2589483" y="5107236"/>
                  <a:pt x="2569744" y="5153182"/>
                </a:cubicBezTo>
                <a:cubicBezTo>
                  <a:pt x="2301522" y="5193845"/>
                  <a:pt x="2252174" y="5268836"/>
                  <a:pt x="1987436" y="5334320"/>
                </a:cubicBezTo>
                <a:cubicBezTo>
                  <a:pt x="1971179" y="5338545"/>
                  <a:pt x="1958407" y="5352274"/>
                  <a:pt x="1972921" y="5382376"/>
                </a:cubicBezTo>
                <a:cubicBezTo>
                  <a:pt x="2087874" y="5396107"/>
                  <a:pt x="2215599" y="5373399"/>
                  <a:pt x="2341001" y="5360725"/>
                </a:cubicBezTo>
                <a:cubicBezTo>
                  <a:pt x="2537812" y="5340129"/>
                  <a:pt x="2533748" y="5339072"/>
                  <a:pt x="2710822" y="5418816"/>
                </a:cubicBezTo>
                <a:cubicBezTo>
                  <a:pt x="2743914" y="5433602"/>
                  <a:pt x="2801390" y="5438355"/>
                  <a:pt x="2833903" y="5413007"/>
                </a:cubicBezTo>
                <a:cubicBezTo>
                  <a:pt x="2896604" y="5364422"/>
                  <a:pt x="2950016" y="5368646"/>
                  <a:pt x="3011556" y="5399276"/>
                </a:cubicBezTo>
                <a:cubicBezTo>
                  <a:pt x="3077160" y="5432547"/>
                  <a:pt x="3171793" y="5391882"/>
                  <a:pt x="3254233" y="5439412"/>
                </a:cubicBezTo>
                <a:cubicBezTo>
                  <a:pt x="3099802" y="5473739"/>
                  <a:pt x="2957563" y="5473739"/>
                  <a:pt x="2792101" y="5471625"/>
                </a:cubicBezTo>
                <a:cubicBezTo>
                  <a:pt x="2846095" y="5537639"/>
                  <a:pt x="2914601" y="5536582"/>
                  <a:pt x="2977303" y="5539751"/>
                </a:cubicBezTo>
                <a:cubicBezTo>
                  <a:pt x="3214174" y="5551898"/>
                  <a:pt x="3601411" y="5660686"/>
                  <a:pt x="3656566" y="5678642"/>
                </a:cubicBezTo>
                <a:cubicBezTo>
                  <a:pt x="4280675" y="5879847"/>
                  <a:pt x="4178497" y="5898332"/>
                  <a:pt x="4858340" y="5969625"/>
                </a:cubicBezTo>
                <a:cubicBezTo>
                  <a:pt x="5261253" y="6011873"/>
                  <a:pt x="4887368" y="6032469"/>
                  <a:pt x="5296668" y="6043559"/>
                </a:cubicBezTo>
                <a:cubicBezTo>
                  <a:pt x="5349500" y="6045143"/>
                  <a:pt x="5402911" y="6044087"/>
                  <a:pt x="5456323" y="6042502"/>
                </a:cubicBezTo>
                <a:cubicBezTo>
                  <a:pt x="5368077" y="6073134"/>
                  <a:pt x="5267058" y="6100066"/>
                  <a:pt x="5267058" y="6100066"/>
                </a:cubicBezTo>
                <a:cubicBezTo>
                  <a:pt x="5267058" y="6100066"/>
                  <a:pt x="5318728" y="6208854"/>
                  <a:pt x="7095266" y="6287541"/>
                </a:cubicBezTo>
                <a:cubicBezTo>
                  <a:pt x="7422124" y="6302329"/>
                  <a:pt x="9563254" y="6024548"/>
                  <a:pt x="9707235" y="5994446"/>
                </a:cubicBezTo>
                <a:cubicBezTo>
                  <a:pt x="9844249" y="5966984"/>
                  <a:pt x="10002164" y="5671247"/>
                  <a:pt x="10083442" y="5678642"/>
                </a:cubicBezTo>
                <a:cubicBezTo>
                  <a:pt x="10103183" y="5653293"/>
                  <a:pt x="10283158" y="5139979"/>
                  <a:pt x="10338892" y="4650957"/>
                </a:cubicBezTo>
                <a:cubicBezTo>
                  <a:pt x="10448618" y="4580718"/>
                  <a:pt x="10551960" y="4503088"/>
                  <a:pt x="10628013" y="4411198"/>
                </a:cubicBezTo>
                <a:cubicBezTo>
                  <a:pt x="10675040" y="4354692"/>
                  <a:pt x="10718003" y="4298185"/>
                  <a:pt x="10802766" y="4258050"/>
                </a:cubicBezTo>
                <a:cubicBezTo>
                  <a:pt x="10755739" y="4203128"/>
                  <a:pt x="10675040" y="4190453"/>
                  <a:pt x="10614662" y="4150318"/>
                </a:cubicBezTo>
                <a:cubicBezTo>
                  <a:pt x="10610017" y="4117046"/>
                  <a:pt x="10705811" y="4127081"/>
                  <a:pt x="10681427" y="4054203"/>
                </a:cubicBezTo>
                <a:cubicBezTo>
                  <a:pt x="10648335" y="3957032"/>
                  <a:pt x="10684328" y="3846131"/>
                  <a:pt x="10520029" y="3804411"/>
                </a:cubicBezTo>
                <a:cubicBezTo>
                  <a:pt x="10476485" y="3709881"/>
                  <a:pt x="10464294" y="3558845"/>
                  <a:pt x="10568798" y="3466426"/>
                </a:cubicBezTo>
                <a:cubicBezTo>
                  <a:pt x="10724388" y="3328592"/>
                  <a:pt x="10699424" y="3240927"/>
                  <a:pt x="10499709" y="3166465"/>
                </a:cubicBezTo>
                <a:cubicBezTo>
                  <a:pt x="10474164" y="3156958"/>
                  <a:pt x="10501452" y="2570768"/>
                  <a:pt x="10489840" y="2546475"/>
                </a:cubicBezTo>
                <a:cubicBezTo>
                  <a:pt x="10508418" y="2513205"/>
                  <a:pt x="10551960" y="2521126"/>
                  <a:pt x="10584471" y="2512148"/>
                </a:cubicBezTo>
                <a:cubicBezTo>
                  <a:pt x="10726711" y="2474125"/>
                  <a:pt x="10731357" y="2474125"/>
                  <a:pt x="10695942" y="2358471"/>
                </a:cubicBezTo>
                <a:cubicBezTo>
                  <a:pt x="10685490" y="2323616"/>
                  <a:pt x="10709874" y="2309357"/>
                  <a:pt x="10732516" y="2287706"/>
                </a:cubicBezTo>
                <a:cubicBezTo>
                  <a:pt x="10817280" y="2206905"/>
                  <a:pt x="10817860" y="2205850"/>
                  <a:pt x="10731357" y="2137725"/>
                </a:cubicBezTo>
                <a:cubicBezTo>
                  <a:pt x="10706391" y="2118185"/>
                  <a:pt x="10689555" y="2097061"/>
                  <a:pt x="10678525" y="2070656"/>
                </a:cubicBezTo>
                <a:cubicBezTo>
                  <a:pt x="10658203" y="2022599"/>
                  <a:pt x="10658784" y="1982463"/>
                  <a:pt x="10735999" y="1956587"/>
                </a:cubicBezTo>
                <a:cubicBezTo>
                  <a:pt x="10789993" y="1938104"/>
                  <a:pt x="10820762" y="1916978"/>
                  <a:pt x="10824246" y="1862584"/>
                </a:cubicBezTo>
                <a:cubicBezTo>
                  <a:pt x="10826570" y="1817166"/>
                  <a:pt x="10832955" y="1787594"/>
                  <a:pt x="10773156" y="1768054"/>
                </a:cubicBezTo>
                <a:cubicBezTo>
                  <a:pt x="10724969" y="1752211"/>
                  <a:pt x="10711036" y="1718412"/>
                  <a:pt x="10716261" y="1678278"/>
                </a:cubicBezTo>
                <a:cubicBezTo>
                  <a:pt x="10728452" y="1580050"/>
                  <a:pt x="10662849" y="1522487"/>
                  <a:pt x="10554864" y="1477599"/>
                </a:cubicBezTo>
                <a:cubicBezTo>
                  <a:pt x="10452101" y="1434822"/>
                  <a:pt x="10362116" y="1377259"/>
                  <a:pt x="10267483" y="1324977"/>
                </a:cubicBezTo>
                <a:cubicBezTo>
                  <a:pt x="10162399" y="1266887"/>
                  <a:pt x="10040481" y="1232031"/>
                  <a:pt x="9913337" y="1202458"/>
                </a:cubicBezTo>
                <a:cubicBezTo>
                  <a:pt x="9936561" y="1160210"/>
                  <a:pt x="10016678" y="1183974"/>
                  <a:pt x="10024805" y="1124827"/>
                </a:cubicBezTo>
                <a:cubicBezTo>
                  <a:pt x="9826251" y="1074658"/>
                  <a:pt x="9636408" y="999139"/>
                  <a:pt x="9411726" y="980655"/>
                </a:cubicBezTo>
                <a:cubicBezTo>
                  <a:pt x="9593444" y="990161"/>
                  <a:pt x="9758326" y="922036"/>
                  <a:pt x="9930753" y="901968"/>
                </a:cubicBezTo>
                <a:cubicBezTo>
                  <a:pt x="9947008" y="868698"/>
                  <a:pt x="9909273" y="877147"/>
                  <a:pt x="9894178" y="871339"/>
                </a:cubicBezTo>
                <a:cubicBezTo>
                  <a:pt x="9879083" y="865001"/>
                  <a:pt x="9860506" y="862889"/>
                  <a:pt x="9858182" y="839125"/>
                </a:cubicBezTo>
                <a:cubicBezTo>
                  <a:pt x="9941205" y="804798"/>
                  <a:pt x="10045126" y="827506"/>
                  <a:pt x="10131050" y="792652"/>
                </a:cubicBezTo>
                <a:cubicBezTo>
                  <a:pt x="10111891" y="741954"/>
                  <a:pt x="10037578" y="772583"/>
                  <a:pt x="10006808" y="731920"/>
                </a:cubicBezTo>
                <a:cubicBezTo>
                  <a:pt x="10086927" y="724526"/>
                  <a:pt x="10161239" y="721357"/>
                  <a:pt x="10233809" y="710268"/>
                </a:cubicBezTo>
                <a:cubicBezTo>
                  <a:pt x="10290705" y="701818"/>
                  <a:pt x="10306380" y="658513"/>
                  <a:pt x="10267483" y="628940"/>
                </a:cubicBezTo>
                <a:cubicBezTo>
                  <a:pt x="10232648" y="602536"/>
                  <a:pt x="10181559" y="600422"/>
                  <a:pt x="10136275" y="589333"/>
                </a:cubicBezTo>
                <a:cubicBezTo>
                  <a:pt x="9813479" y="512230"/>
                  <a:pt x="9474428" y="487409"/>
                  <a:pt x="9131312" y="480544"/>
                </a:cubicBezTo>
                <a:cubicBezTo>
                  <a:pt x="8580936" y="469453"/>
                  <a:pt x="8028817" y="469982"/>
                  <a:pt x="7479600" y="454667"/>
                </a:cubicBezTo>
                <a:cubicBezTo>
                  <a:pt x="7227489" y="447934"/>
                  <a:pt x="6976357" y="436744"/>
                  <a:pt x="6724001" y="43402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6E601E75-0AFB-4DD3-A34F-4D9CFB883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46033">
            <a:off x="3721289" y="1061113"/>
            <a:ext cx="4749421" cy="407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87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D78C9DD4-C4F3-4BAE-8D8D-50696BC281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90605" y="0"/>
            <a:ext cx="897825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191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1AE95809-7616-4167-BF1D-F79A302535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292573"/>
            <a:ext cx="12177718" cy="2548367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84543A5B-1BF5-4551-825E-573FE4CDED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11746">
            <a:off x="4418809" y="159301"/>
            <a:ext cx="2397054" cy="2056094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DBB8249E-0BEB-4D19-8500-BFA01A5C31B4}"/>
              </a:ext>
            </a:extLst>
          </p:cNvPr>
          <p:cNvSpPr txBox="1"/>
          <p:nvPr/>
        </p:nvSpPr>
        <p:spPr>
          <a:xfrm>
            <a:off x="0" y="470517"/>
            <a:ext cx="4421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>
                <a:latin typeface="Segoe Print" panose="02000600000000000000" pitchFamily="2" charset="0"/>
              </a:rPr>
              <a:t>Prvo bratoubojstvo</a:t>
            </a:r>
          </a:p>
        </p:txBody>
      </p:sp>
    </p:spTree>
    <p:extLst>
      <p:ext uri="{BB962C8B-B14F-4D97-AF65-F5344CB8AC3E}">
        <p14:creationId xmlns:p14="http://schemas.microsoft.com/office/powerpoint/2010/main" val="233677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1650B7CA-1AB6-4DA8-80FF-A619FEF56B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7883371" cy="1382545"/>
          </a:xfrm>
          <a:prstGeom prst="rect">
            <a:avLst/>
          </a:prstGeom>
        </p:spPr>
      </p:pic>
      <p:pic>
        <p:nvPicPr>
          <p:cNvPr id="4" name="Slika 3" descr="Slika na kojoj se prikazuje tekst, tkanina&#10;&#10;Opis je automatski generiran">
            <a:extLst>
              <a:ext uri="{FF2B5EF4-FFF2-40B4-BE49-F238E27FC236}">
                <a16:creationId xmlns:a16="http://schemas.microsoft.com/office/drawing/2014/main" id="{9A598D60-3AE7-4564-B2CB-CC88D98304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91118">
            <a:off x="432541" y="1917901"/>
            <a:ext cx="2407325" cy="360239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C67306E-492B-4959-BEE6-AEC62CFCF8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11746">
            <a:off x="3686030" y="1997587"/>
            <a:ext cx="3111656" cy="266905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75B38537-EF9C-4CF8-81F0-A9B4BE3A77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46070">
            <a:off x="7122851" y="3527861"/>
            <a:ext cx="3108059" cy="2688357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6CB8EAA7-1D9B-4816-87A0-C0EE825F2B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50096">
            <a:off x="8199404" y="593459"/>
            <a:ext cx="2887773" cy="2470045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19FB6BE2-7BA9-4CA4-B49C-EF7EA9FB4772}"/>
              </a:ext>
            </a:extLst>
          </p:cNvPr>
          <p:cNvSpPr txBox="1"/>
          <p:nvPr/>
        </p:nvSpPr>
        <p:spPr>
          <a:xfrm rot="21318678">
            <a:off x="576566" y="3279363"/>
            <a:ext cx="2207724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chemeClr val="bg1"/>
                </a:solidFill>
                <a:latin typeface="Segoe Print" panose="02000600000000000000" pitchFamily="2" charset="0"/>
              </a:rPr>
              <a:t>ISTOČNI GRIJEH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760B3DB9-77CC-41B9-A7AF-4554F7F668D2}"/>
              </a:ext>
            </a:extLst>
          </p:cNvPr>
          <p:cNvSpPr txBox="1"/>
          <p:nvPr/>
        </p:nvSpPr>
        <p:spPr>
          <a:xfrm rot="21318678">
            <a:off x="4103753" y="3415143"/>
            <a:ext cx="2405234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solidFill>
                  <a:schemeClr val="bg1"/>
                </a:solidFill>
                <a:latin typeface="Segoe Print" panose="02000600000000000000" pitchFamily="2" charset="0"/>
              </a:rPr>
              <a:t>PRVO BRATOUBOJSTVO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F702473B-7EAC-4BCC-9AC7-8ACB39322F55}"/>
              </a:ext>
            </a:extLst>
          </p:cNvPr>
          <p:cNvSpPr txBox="1"/>
          <p:nvPr/>
        </p:nvSpPr>
        <p:spPr>
          <a:xfrm>
            <a:off x="8573858" y="4262571"/>
            <a:ext cx="1044763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solidFill>
                  <a:schemeClr val="bg1"/>
                </a:solidFill>
                <a:latin typeface="Segoe Print" panose="02000600000000000000" pitchFamily="2" charset="0"/>
              </a:rPr>
              <a:t>OPĆI POTOP</a:t>
            </a: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3D575ADA-C838-402E-8E0B-C981C4761ED8}"/>
              </a:ext>
            </a:extLst>
          </p:cNvPr>
          <p:cNvSpPr txBox="1"/>
          <p:nvPr/>
        </p:nvSpPr>
        <p:spPr>
          <a:xfrm rot="21318678">
            <a:off x="8746815" y="1665404"/>
            <a:ext cx="2207724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chemeClr val="bg1"/>
                </a:solidFill>
                <a:latin typeface="Segoe Print" panose="02000600000000000000" pitchFamily="2" charset="0"/>
              </a:rPr>
              <a:t>KULA BABILONSKA</a:t>
            </a:r>
          </a:p>
        </p:txBody>
      </p:sp>
    </p:spTree>
    <p:extLst>
      <p:ext uri="{BB962C8B-B14F-4D97-AF65-F5344CB8AC3E}">
        <p14:creationId xmlns:p14="http://schemas.microsoft.com/office/powerpoint/2010/main" val="26782640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2A5F716-98EF-42EF-A471-87C6DFDCC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2" name="Freeform: Shape 8">
            <a:extLst>
              <a:ext uri="{FF2B5EF4-FFF2-40B4-BE49-F238E27FC236}">
                <a16:creationId xmlns:a16="http://schemas.microsoft.com/office/drawing/2014/main" id="{B87687D8-4EF1-4EF2-BF7E-74BB4A3D1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2173916" y="2300932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2" name="Slika 1" descr="Slika na kojoj se prikazuje tekst, spremnik&#10;&#10;Opis je automatski generiran">
            <a:extLst>
              <a:ext uri="{FF2B5EF4-FFF2-40B4-BE49-F238E27FC236}">
                <a16:creationId xmlns:a16="http://schemas.microsoft.com/office/drawing/2014/main" id="{CD96552B-2544-497C-AAE6-D05490E6EF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417" r="-1" b="-1"/>
          <a:stretch/>
        </p:blipFill>
        <p:spPr>
          <a:xfrm>
            <a:off x="3775005" y="2779218"/>
            <a:ext cx="3016413" cy="2076404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42300CDB-7ED8-4FBE-B36A-293B08F3FD6B}"/>
              </a:ext>
            </a:extLst>
          </p:cNvPr>
          <p:cNvSpPr txBox="1"/>
          <p:nvPr/>
        </p:nvSpPr>
        <p:spPr>
          <a:xfrm>
            <a:off x="3728633" y="1688047"/>
            <a:ext cx="3109156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3200" b="1" dirty="0">
                <a:latin typeface="Segoe Print" panose="02000600000000000000" pitchFamily="2" charset="0"/>
              </a:rPr>
              <a:t>OPĆI POTOP</a:t>
            </a:r>
          </a:p>
        </p:txBody>
      </p:sp>
    </p:spTree>
    <p:extLst>
      <p:ext uri="{BB962C8B-B14F-4D97-AF65-F5344CB8AC3E}">
        <p14:creationId xmlns:p14="http://schemas.microsoft.com/office/powerpoint/2010/main" val="12177333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8619877C-CFFC-46CC-BB25-EBD1BA2D58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94515" y="0"/>
            <a:ext cx="90029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8981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lika na kojoj se prikazuje stol&#10;&#10;Opis je automatski generiran">
            <a:extLst>
              <a:ext uri="{FF2B5EF4-FFF2-40B4-BE49-F238E27FC236}">
                <a16:creationId xmlns:a16="http://schemas.microsoft.com/office/drawing/2014/main" id="{825703D7-E98C-430C-9683-BD3AE9A693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57299" y="-4051533"/>
            <a:ext cx="1952625" cy="12067223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20F9F064-D6FE-4B75-B8B5-A53D470A2F90}"/>
              </a:ext>
            </a:extLst>
          </p:cNvPr>
          <p:cNvSpPr txBox="1"/>
          <p:nvPr/>
        </p:nvSpPr>
        <p:spPr>
          <a:xfrm>
            <a:off x="372862" y="168676"/>
            <a:ext cx="4421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>
                <a:latin typeface="Segoe Print" panose="02000600000000000000" pitchFamily="2" charset="0"/>
              </a:rPr>
              <a:t>Opći potop</a:t>
            </a:r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DC93A15B-D83A-46A8-A2EE-675DDF278E59}"/>
              </a:ext>
            </a:extLst>
          </p:cNvPr>
          <p:cNvSpPr txBox="1"/>
          <p:nvPr/>
        </p:nvSpPr>
        <p:spPr>
          <a:xfrm>
            <a:off x="372862" y="3210706"/>
            <a:ext cx="1196118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400" dirty="0">
                <a:latin typeface="+mj-lt"/>
              </a:rPr>
              <a:t>Savez s Noom (duga) znak je Božje brige i ljubavi za ljudski rod. Bog želi dobro čovjeku, ali od njega traži da živi prema njegovim zapovijedima. </a:t>
            </a:r>
          </a:p>
        </p:txBody>
      </p:sp>
    </p:spTree>
    <p:extLst>
      <p:ext uri="{BB962C8B-B14F-4D97-AF65-F5344CB8AC3E}">
        <p14:creationId xmlns:p14="http://schemas.microsoft.com/office/powerpoint/2010/main" val="29181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1650B7CA-1AB6-4DA8-80FF-A619FEF56B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7883371" cy="1382545"/>
          </a:xfrm>
          <a:prstGeom prst="rect">
            <a:avLst/>
          </a:prstGeom>
        </p:spPr>
      </p:pic>
      <p:pic>
        <p:nvPicPr>
          <p:cNvPr id="4" name="Slika 3" descr="Slika na kojoj se prikazuje tekst, tkanina&#10;&#10;Opis je automatski generiran">
            <a:extLst>
              <a:ext uri="{FF2B5EF4-FFF2-40B4-BE49-F238E27FC236}">
                <a16:creationId xmlns:a16="http://schemas.microsoft.com/office/drawing/2014/main" id="{9A598D60-3AE7-4564-B2CB-CC88D98304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91118">
            <a:off x="432541" y="1917901"/>
            <a:ext cx="2407325" cy="360239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C67306E-492B-4959-BEE6-AEC62CFCF8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11746">
            <a:off x="3686030" y="1997587"/>
            <a:ext cx="3111656" cy="266905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75B38537-EF9C-4CF8-81F0-A9B4BE3A77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46070">
            <a:off x="7122851" y="3527861"/>
            <a:ext cx="3108059" cy="2688357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6CB8EAA7-1D9B-4816-87A0-C0EE825F2B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50096">
            <a:off x="8199404" y="593459"/>
            <a:ext cx="2887773" cy="2470045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19FB6BE2-7BA9-4CA4-B49C-EF7EA9FB4772}"/>
              </a:ext>
            </a:extLst>
          </p:cNvPr>
          <p:cNvSpPr txBox="1"/>
          <p:nvPr/>
        </p:nvSpPr>
        <p:spPr>
          <a:xfrm rot="21318678">
            <a:off x="576566" y="3279363"/>
            <a:ext cx="2207724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chemeClr val="bg1"/>
                </a:solidFill>
                <a:latin typeface="Segoe Print" panose="02000600000000000000" pitchFamily="2" charset="0"/>
              </a:rPr>
              <a:t>ISTOČNI GRIJEH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760B3DB9-77CC-41B9-A7AF-4554F7F668D2}"/>
              </a:ext>
            </a:extLst>
          </p:cNvPr>
          <p:cNvSpPr txBox="1"/>
          <p:nvPr/>
        </p:nvSpPr>
        <p:spPr>
          <a:xfrm rot="21318678">
            <a:off x="4103753" y="3415143"/>
            <a:ext cx="2405234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solidFill>
                  <a:schemeClr val="bg1"/>
                </a:solidFill>
                <a:latin typeface="Segoe Print" panose="02000600000000000000" pitchFamily="2" charset="0"/>
              </a:rPr>
              <a:t>PRVO BRATOUBOJSTVO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F702473B-7EAC-4BCC-9AC7-8ACB39322F55}"/>
              </a:ext>
            </a:extLst>
          </p:cNvPr>
          <p:cNvSpPr txBox="1"/>
          <p:nvPr/>
        </p:nvSpPr>
        <p:spPr>
          <a:xfrm>
            <a:off x="8573858" y="4262571"/>
            <a:ext cx="1044763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solidFill>
                  <a:schemeClr val="bg1"/>
                </a:solidFill>
                <a:latin typeface="Segoe Print" panose="02000600000000000000" pitchFamily="2" charset="0"/>
              </a:rPr>
              <a:t>OPĆI POTOP</a:t>
            </a: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3D575ADA-C838-402E-8E0B-C981C4761ED8}"/>
              </a:ext>
            </a:extLst>
          </p:cNvPr>
          <p:cNvSpPr txBox="1"/>
          <p:nvPr/>
        </p:nvSpPr>
        <p:spPr>
          <a:xfrm rot="21318678">
            <a:off x="8746815" y="1665404"/>
            <a:ext cx="2207724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chemeClr val="bg1"/>
                </a:solidFill>
                <a:latin typeface="Segoe Print" panose="02000600000000000000" pitchFamily="2" charset="0"/>
              </a:rPr>
              <a:t>KULA BABILONSKA</a:t>
            </a:r>
          </a:p>
        </p:txBody>
      </p:sp>
    </p:spTree>
    <p:extLst>
      <p:ext uri="{BB962C8B-B14F-4D97-AF65-F5344CB8AC3E}">
        <p14:creationId xmlns:p14="http://schemas.microsoft.com/office/powerpoint/2010/main" val="18664169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054643EC-602C-4DA1-AD67-6534048911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1449" y="0"/>
            <a:ext cx="10707790" cy="637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8123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E385ED25-C917-4657-8FE1-0EF6218DEC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2365756"/>
            <a:ext cx="10905066" cy="2126487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505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nebo, stablo, na otvorenom&#10;&#10;Opis je automatski generiran">
            <a:extLst>
              <a:ext uri="{FF2B5EF4-FFF2-40B4-BE49-F238E27FC236}">
                <a16:creationId xmlns:a16="http://schemas.microsoft.com/office/drawing/2014/main" id="{22AB8728-A27D-480E-B2DE-BA5F5B4E5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6F591049-24DE-4B36-B20E-20383E769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1237" y="5086350"/>
            <a:ext cx="2290763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4813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7718F496-9F9A-4910-BF45-065377DFFF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184" y="0"/>
            <a:ext cx="4709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566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1650B7CA-1AB6-4DA8-80FF-A619FEF56B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7883371" cy="1382545"/>
          </a:xfrm>
          <a:prstGeom prst="rect">
            <a:avLst/>
          </a:prstGeom>
        </p:spPr>
      </p:pic>
      <p:pic>
        <p:nvPicPr>
          <p:cNvPr id="4" name="Slika 3" descr="Slika na kojoj se prikazuje tekst, tkanina&#10;&#10;Opis je automatski generiran">
            <a:extLst>
              <a:ext uri="{FF2B5EF4-FFF2-40B4-BE49-F238E27FC236}">
                <a16:creationId xmlns:a16="http://schemas.microsoft.com/office/drawing/2014/main" id="{9A598D60-3AE7-4564-B2CB-CC88D98304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91118">
            <a:off x="432541" y="1917901"/>
            <a:ext cx="2407325" cy="360239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C67306E-492B-4959-BEE6-AEC62CFCF8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11746">
            <a:off x="3686030" y="1997587"/>
            <a:ext cx="3111656" cy="266905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75B38537-EF9C-4CF8-81F0-A9B4BE3A77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46070">
            <a:off x="7122851" y="3527861"/>
            <a:ext cx="3108059" cy="2688357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6CB8EAA7-1D9B-4816-87A0-C0EE825F2B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50096">
            <a:off x="8199404" y="593459"/>
            <a:ext cx="2887773" cy="2470045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19FB6BE2-7BA9-4CA4-B49C-EF7EA9FB4772}"/>
              </a:ext>
            </a:extLst>
          </p:cNvPr>
          <p:cNvSpPr txBox="1"/>
          <p:nvPr/>
        </p:nvSpPr>
        <p:spPr>
          <a:xfrm rot="21318678">
            <a:off x="576566" y="3279363"/>
            <a:ext cx="2207724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chemeClr val="bg1"/>
                </a:solidFill>
                <a:latin typeface="Segoe Print" panose="02000600000000000000" pitchFamily="2" charset="0"/>
              </a:rPr>
              <a:t>ISTOČNI GRIJEH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760B3DB9-77CC-41B9-A7AF-4554F7F668D2}"/>
              </a:ext>
            </a:extLst>
          </p:cNvPr>
          <p:cNvSpPr txBox="1"/>
          <p:nvPr/>
        </p:nvSpPr>
        <p:spPr>
          <a:xfrm rot="21318678">
            <a:off x="4103753" y="3415143"/>
            <a:ext cx="2405234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solidFill>
                  <a:schemeClr val="bg1"/>
                </a:solidFill>
                <a:latin typeface="Segoe Print" panose="02000600000000000000" pitchFamily="2" charset="0"/>
              </a:rPr>
              <a:t>PRVO BRATOUBOJSTVO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F702473B-7EAC-4BCC-9AC7-8ACB39322F55}"/>
              </a:ext>
            </a:extLst>
          </p:cNvPr>
          <p:cNvSpPr txBox="1"/>
          <p:nvPr/>
        </p:nvSpPr>
        <p:spPr>
          <a:xfrm>
            <a:off x="8573858" y="4262571"/>
            <a:ext cx="1044763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solidFill>
                  <a:schemeClr val="bg1"/>
                </a:solidFill>
                <a:latin typeface="Segoe Print" panose="02000600000000000000" pitchFamily="2" charset="0"/>
              </a:rPr>
              <a:t>OPĆI POTOP</a:t>
            </a: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3D575ADA-C838-402E-8E0B-C981C4761ED8}"/>
              </a:ext>
            </a:extLst>
          </p:cNvPr>
          <p:cNvSpPr txBox="1"/>
          <p:nvPr/>
        </p:nvSpPr>
        <p:spPr>
          <a:xfrm rot="21318678">
            <a:off x="8746815" y="1665404"/>
            <a:ext cx="2207724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chemeClr val="bg1"/>
                </a:solidFill>
                <a:latin typeface="Segoe Print" panose="02000600000000000000" pitchFamily="2" charset="0"/>
              </a:rPr>
              <a:t>KULA BABILONSKA</a:t>
            </a:r>
          </a:p>
        </p:txBody>
      </p:sp>
    </p:spTree>
    <p:extLst>
      <p:ext uri="{BB962C8B-B14F-4D97-AF65-F5344CB8AC3E}">
        <p14:creationId xmlns:p14="http://schemas.microsoft.com/office/powerpoint/2010/main" val="124974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5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77B8CC7E-DAA7-45A8-AEC1-D58035630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0920" y="0"/>
            <a:ext cx="11132598" cy="347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873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0947CC71-D297-46F9-AE9D-6FBA8BC7BE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19250" y="0"/>
            <a:ext cx="86290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459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slov 1"/>
          <p:cNvSpPr>
            <a:spLocks noGrp="1"/>
          </p:cNvSpPr>
          <p:nvPr>
            <p:ph type="title"/>
          </p:nvPr>
        </p:nvSpPr>
        <p:spPr>
          <a:xfrm>
            <a:off x="1952625" y="0"/>
            <a:ext cx="8229600" cy="1143000"/>
          </a:xfrm>
        </p:spPr>
        <p:txBody>
          <a:bodyPr/>
          <a:lstStyle/>
          <a:p>
            <a:r>
              <a:rPr lang="hr-HR" b="1" dirty="0"/>
              <a:t>Oholost</a:t>
            </a:r>
          </a:p>
        </p:txBody>
      </p:sp>
      <p:sp>
        <p:nvSpPr>
          <p:cNvPr id="15363" name="Rezervirano mjesto sadržaja 2"/>
          <p:cNvSpPr>
            <a:spLocks noGrp="1"/>
          </p:cNvSpPr>
          <p:nvPr>
            <p:ph idx="1"/>
          </p:nvPr>
        </p:nvSpPr>
        <p:spPr>
          <a:xfrm>
            <a:off x="1981200" y="1143001"/>
            <a:ext cx="8229600" cy="4983163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hr-HR" sz="4000" dirty="0"/>
              <a:t>Bahatost</a:t>
            </a:r>
          </a:p>
          <a:p>
            <a:pPr algn="ctr">
              <a:buFont typeface="Arial" charset="0"/>
              <a:buNone/>
            </a:pPr>
            <a:r>
              <a:rPr lang="hr-HR" sz="4000" dirty="0"/>
              <a:t>Umišljenost</a:t>
            </a:r>
          </a:p>
          <a:p>
            <a:pPr algn="ctr">
              <a:buFont typeface="Arial" charset="0"/>
              <a:buNone/>
            </a:pPr>
            <a:r>
              <a:rPr lang="hr-HR" sz="4000" dirty="0"/>
              <a:t>Podcjenjivanje drugoga</a:t>
            </a:r>
          </a:p>
          <a:p>
            <a:pPr algn="ctr">
              <a:buFont typeface="Arial" charset="0"/>
              <a:buNone/>
            </a:pPr>
            <a:r>
              <a:rPr lang="hr-HR" sz="4000" dirty="0"/>
              <a:t>Ponižavanje drugoga</a:t>
            </a:r>
          </a:p>
          <a:p>
            <a:pPr algn="ctr">
              <a:buFont typeface="Arial" charset="0"/>
              <a:buNone/>
            </a:pPr>
            <a:r>
              <a:rPr lang="hr-HR" sz="4000" dirty="0"/>
              <a:t>Izrugivanje drugoga</a:t>
            </a:r>
          </a:p>
          <a:p>
            <a:pPr algn="ctr">
              <a:buFont typeface="Arial" charset="0"/>
              <a:buNone/>
            </a:pPr>
            <a:r>
              <a:rPr lang="hr-HR" sz="4000" dirty="0"/>
              <a:t>Samodostatnost</a:t>
            </a:r>
          </a:p>
          <a:p>
            <a:pPr algn="ctr">
              <a:buFont typeface="Arial" charset="0"/>
              <a:buNone/>
            </a:pPr>
            <a:r>
              <a:rPr lang="hr-HR" sz="4000" dirty="0"/>
              <a:t>Nepriznavanje Boga</a:t>
            </a:r>
          </a:p>
        </p:txBody>
      </p:sp>
      <p:sp>
        <p:nvSpPr>
          <p:cNvPr id="3" name="Strelica: pruge udesno 2">
            <a:extLst>
              <a:ext uri="{FF2B5EF4-FFF2-40B4-BE49-F238E27FC236}">
                <a16:creationId xmlns:a16="http://schemas.microsoft.com/office/drawing/2014/main" id="{E9418DEF-3754-4A90-8518-F15C6E758F2C}"/>
              </a:ext>
            </a:extLst>
          </p:cNvPr>
          <p:cNvSpPr/>
          <p:nvPr/>
        </p:nvSpPr>
        <p:spPr>
          <a:xfrm rot="747525">
            <a:off x="4133545" y="538178"/>
            <a:ext cx="1553698" cy="450542"/>
          </a:xfrm>
          <a:prstGeom prst="striped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>
            <a:extLst>
              <a:ext uri="{FF2B5EF4-FFF2-40B4-BE49-F238E27FC236}">
                <a16:creationId xmlns:a16="http://schemas.microsoft.com/office/drawing/2014/main" id="{A77F891A-7F3B-4785-9039-3778DDC01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" y="1337171"/>
            <a:ext cx="12192000" cy="962683"/>
          </a:xfrm>
          <a:prstGeom prst="rect">
            <a:avLst/>
          </a:prstGeom>
        </p:spPr>
      </p:pic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1650B7CA-1AB6-4DA8-80FF-A619FEF56B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" y="-1"/>
            <a:ext cx="7776841" cy="1363862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2A8725C7-755A-43FB-B08B-5A21DAC5B2DF}"/>
              </a:ext>
            </a:extLst>
          </p:cNvPr>
          <p:cNvSpPr txBox="1"/>
          <p:nvPr/>
        </p:nvSpPr>
        <p:spPr>
          <a:xfrm>
            <a:off x="563956" y="1462470"/>
            <a:ext cx="12126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latin typeface="Segoe Print" panose="02000600000000000000" pitchFamily="2" charset="0"/>
              </a:rPr>
              <a:t>Grijeh kao zloporaba slobode</a:t>
            </a:r>
          </a:p>
        </p:txBody>
      </p:sp>
      <p:pic>
        <p:nvPicPr>
          <p:cNvPr id="8" name="Slika 7" descr="Slika na kojoj se prikazuje tekst&#10;&#10;Opis je automatski generiran">
            <a:extLst>
              <a:ext uri="{FF2B5EF4-FFF2-40B4-BE49-F238E27FC236}">
                <a16:creationId xmlns:a16="http://schemas.microsoft.com/office/drawing/2014/main" id="{37636598-92C0-4E69-88E8-66DE30BE6D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2299852"/>
            <a:ext cx="12233430" cy="2656343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B5801500-20D7-4BF6-A330-E8F71DC97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" y="4956197"/>
            <a:ext cx="12192000" cy="207562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16C658A8-ED5D-4C37-95DB-F27A76B4D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" y="5163554"/>
            <a:ext cx="12192000" cy="207562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32074A96-DF07-410A-A0E4-60780FC2B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" y="5370911"/>
            <a:ext cx="12192000" cy="20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290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1650B7CA-1AB6-4DA8-80FF-A619FEF56B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7883371" cy="1382545"/>
          </a:xfrm>
          <a:prstGeom prst="rect">
            <a:avLst/>
          </a:prstGeom>
        </p:spPr>
      </p:pic>
      <p:pic>
        <p:nvPicPr>
          <p:cNvPr id="4" name="Slika 3" descr="Slika na kojoj se prikazuje tekst, tkanina&#10;&#10;Opis je automatski generiran">
            <a:extLst>
              <a:ext uri="{FF2B5EF4-FFF2-40B4-BE49-F238E27FC236}">
                <a16:creationId xmlns:a16="http://schemas.microsoft.com/office/drawing/2014/main" id="{9A598D60-3AE7-4564-B2CB-CC88D98304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91118">
            <a:off x="432541" y="1917901"/>
            <a:ext cx="2407325" cy="360239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C67306E-492B-4959-BEE6-AEC62CFCF8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11746">
            <a:off x="3686030" y="1997587"/>
            <a:ext cx="3111656" cy="266905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75B38537-EF9C-4CF8-81F0-A9B4BE3A77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46070">
            <a:off x="7122851" y="3527861"/>
            <a:ext cx="3108059" cy="2688357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6CB8EAA7-1D9B-4816-87A0-C0EE825F2B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50096">
            <a:off x="8199404" y="593459"/>
            <a:ext cx="2887773" cy="2470045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19FB6BE2-7BA9-4CA4-B49C-EF7EA9FB4772}"/>
              </a:ext>
            </a:extLst>
          </p:cNvPr>
          <p:cNvSpPr txBox="1"/>
          <p:nvPr/>
        </p:nvSpPr>
        <p:spPr>
          <a:xfrm rot="21318678">
            <a:off x="576566" y="3279363"/>
            <a:ext cx="2207724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chemeClr val="bg1"/>
                </a:solidFill>
                <a:latin typeface="Segoe Print" panose="02000600000000000000" pitchFamily="2" charset="0"/>
              </a:rPr>
              <a:t>ISTOČNI GRIJEH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760B3DB9-77CC-41B9-A7AF-4554F7F668D2}"/>
              </a:ext>
            </a:extLst>
          </p:cNvPr>
          <p:cNvSpPr txBox="1"/>
          <p:nvPr/>
        </p:nvSpPr>
        <p:spPr>
          <a:xfrm rot="21318678">
            <a:off x="4103753" y="3415143"/>
            <a:ext cx="2405234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solidFill>
                  <a:schemeClr val="bg1"/>
                </a:solidFill>
                <a:latin typeface="Segoe Print" panose="02000600000000000000" pitchFamily="2" charset="0"/>
              </a:rPr>
              <a:t>PRVO BRATOUBOJSTVO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F702473B-7EAC-4BCC-9AC7-8ACB39322F55}"/>
              </a:ext>
            </a:extLst>
          </p:cNvPr>
          <p:cNvSpPr txBox="1"/>
          <p:nvPr/>
        </p:nvSpPr>
        <p:spPr>
          <a:xfrm>
            <a:off x="8573858" y="4262571"/>
            <a:ext cx="1044763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solidFill>
                  <a:schemeClr val="bg1"/>
                </a:solidFill>
                <a:latin typeface="Segoe Print" panose="02000600000000000000" pitchFamily="2" charset="0"/>
              </a:rPr>
              <a:t>OPĆI POTOP</a:t>
            </a: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3D575ADA-C838-402E-8E0B-C981C4761ED8}"/>
              </a:ext>
            </a:extLst>
          </p:cNvPr>
          <p:cNvSpPr txBox="1"/>
          <p:nvPr/>
        </p:nvSpPr>
        <p:spPr>
          <a:xfrm rot="21318678">
            <a:off x="8746815" y="1665404"/>
            <a:ext cx="2207724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chemeClr val="bg1"/>
                </a:solidFill>
                <a:latin typeface="Segoe Print" panose="02000600000000000000" pitchFamily="2" charset="0"/>
              </a:rPr>
              <a:t>KULA BABILONSKA</a:t>
            </a:r>
          </a:p>
        </p:txBody>
      </p:sp>
    </p:spTree>
    <p:extLst>
      <p:ext uri="{BB962C8B-B14F-4D97-AF65-F5344CB8AC3E}">
        <p14:creationId xmlns:p14="http://schemas.microsoft.com/office/powerpoint/2010/main" val="2797879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78089" y="0"/>
            <a:ext cx="10235821" cy="6858000"/>
          </a:xfrm>
          <a:effectLst>
            <a:softEdge rad="112500"/>
          </a:effectLst>
        </p:spPr>
      </p:pic>
    </p:spTree>
  </p:cSld>
  <p:clrMapOvr>
    <a:masterClrMapping/>
  </p:clrMapOvr>
  <p:transition advTm="15859"/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85</Words>
  <Application>Microsoft Office PowerPoint</Application>
  <PresentationFormat>Široki zaslon</PresentationFormat>
  <Paragraphs>29</Paragraphs>
  <Slides>20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Rockwell</vt:lpstr>
      <vt:lpstr>Segoe Print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Oholost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Josip Jelušić</dc:creator>
  <cp:lastModifiedBy>Josip Jelušić</cp:lastModifiedBy>
  <cp:revision>26</cp:revision>
  <dcterms:created xsi:type="dcterms:W3CDTF">2021-11-24T10:40:13Z</dcterms:created>
  <dcterms:modified xsi:type="dcterms:W3CDTF">2022-11-28T15:00:41Z</dcterms:modified>
</cp:coreProperties>
</file>