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31ABBE-83B4-420E-83EB-2332E49D8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B6526CE-9CB5-449C-AB68-815ACC481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ADEDF8-5468-42DF-B739-2AA549BF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FC62ED1-8CC9-4677-912D-55A1C1BA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875D4A2-BE6A-44D1-AA8F-1512EA25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646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77400E-110B-4C88-BA0E-E25F2F1E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ECA7146-1358-41F4-8F45-A2B170B1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ED7155-7089-4BAE-A9F1-DE9561F6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D562D6D-9C42-4537-AF96-F1779E94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FF35A67-5B4D-4279-87C5-599D1712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1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9866348-55C2-4C5F-A3D5-559208351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B0FD435-1181-4459-9C34-710A6535B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9882962-C014-4CB8-B7EC-A2DFFDD8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D6BB6AF-1ACD-4C8A-B159-78904D0C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02C31FC-5268-4FA8-8C05-814D6C2C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70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477040-B0BD-46C4-AF1A-65F41C62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2F20DE-3B3C-421A-888E-870443FB5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1A0DC53-7056-42CC-9841-E35F8B8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EABFE9-93B8-4A41-87D6-B7D9A2A2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C2D7B37-5C9C-4A79-A45D-7C442A6B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70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1F7706-1080-4E13-8864-FD6579D8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62CB043-6501-47EB-8CF4-E50A9085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B8D3FC8-3D36-4C2E-8AE6-B58B6520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4A2948C-4FE7-4EBE-9A5A-548FD2A8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B92BEB7-D56F-4F3F-8330-9DCAFD5C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73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7B7AE0-8C0D-48EF-9112-6B203E15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7A4F83-3036-4A0A-A32A-3B0CD12D8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244626D-20EE-46C1-ADA4-EF88DE7EA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A9B43AA-9903-4486-8E97-234339DE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A8BD7C0-CED9-46CA-860B-FE55A5D9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96E7E8-869F-48D4-B835-09E24197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161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63ACBA-0BCF-4EDA-BEA9-E53A59304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83AE7D9-3B3E-4AA7-B2ED-10CCC22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B57A6CD-09B5-4846-B72F-B9CDEDE52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CA51B93-5219-4461-974B-6BD5E177A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26D6064-4CFC-4ECF-8EC7-7886AF961B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A085660-497D-41D5-B5E9-403E8887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CDAEB70-0ACB-4765-B3AB-661956474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C2A09CC-E1F8-4CF8-9B1C-F75415DD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14A28E-7249-4D41-BB91-5B17033D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96C748F-DC49-4480-8E75-CFD15E36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2E47DD1-5FDB-4C03-8F13-F035616B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6C31051-4502-4399-9F86-6417DDF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750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310B926-1BF8-4E6D-BD31-16F6F5B4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CFF6CC2-8E6C-45E5-A193-BEE8B8583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436DE2D-1B29-4E2C-A85E-DC75597F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417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95D84C-DA7F-435F-B5F9-395BC46B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57EF49-5885-46CB-8F5C-E28465E0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05C706D-40F0-45C4-A1BE-8BAFB9CB2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3DAA565-8793-4682-B8E7-292E4B2A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9508A6C-9B40-4D7E-AB0E-8294CFF0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1EC1301-A720-4913-84D7-E8108CBA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590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FFBAC1-9BCC-4482-A560-3EA6445F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3B7A238-4ADE-4DA0-A0E0-A081C28AA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6583184-C876-43D6-AB79-44FF90D0F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AE63614-D75A-4711-920C-26BE7BB6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EC6CD73-8188-4260-AC7A-66D33182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5C54491-BB28-44AB-AAF9-58E46B38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446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1C581F1-1F2F-4853-A23C-911153B6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FDE4E83-46ED-461B-99B3-760AC2D74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A6FCF61-91F6-4F9C-A07A-611573C69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F3F49-00D0-4A62-BAE7-E5BCA5683316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2D31836-092A-4430-8E44-D924ACB5A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A23072E-7F9F-4E74-9FC4-30B63A81C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4BD7-94FC-4DD9-8A01-C8B043AADC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979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AABDE6FA-069C-441E-AC58-916464FB6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0"/>
            <a:ext cx="7334250" cy="3286125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841ABD48-039C-433A-9F25-584BB5EB4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5" y="3286125"/>
            <a:ext cx="7369576" cy="1104900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D556316F-CC10-4AF5-B74B-4281AB6FB2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874" y="4391025"/>
            <a:ext cx="7391401" cy="96902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AAC9E2F-1B50-416E-971E-2A7D9533DE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73" y="5360051"/>
            <a:ext cx="7334250" cy="99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17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2021-10-22T12:29:29Z</dcterms:created>
  <dcterms:modified xsi:type="dcterms:W3CDTF">2021-10-22T12:31:56Z</dcterms:modified>
</cp:coreProperties>
</file>