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F63A10-382D-452D-AA59-F4900E09B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9B4DA3A-484D-4D66-839B-10EBEB0447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EE108A2-8F07-4E5F-9CA9-EA58F37D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2003-2D7F-483B-A3EF-7566C99D970A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218E2CF-9D9A-4D69-B60B-96AD24803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9CD004C-98D6-4389-BB36-1341FA2DB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0D70-7C40-4C38-A538-86071F7CF6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3771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E751AF7-2BAB-4BA1-952F-CCDAEB0DB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A7C42DC2-420E-4F00-9E8E-9A9843D31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9CD658E-2233-4436-9226-37C5E0974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2003-2D7F-483B-A3EF-7566C99D970A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4E8FE1A-3664-4A5E-BDBC-7C8A47567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7AE046E-CA85-4461-9389-E9E8E8A32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0D70-7C40-4C38-A538-86071F7CF6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835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E37F113F-96EA-4ACA-B489-8F73C911E5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D1FFA6DC-E41B-4B94-B867-FC918AF47A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CAFB44F-FCB9-4CC3-9817-6A9D1A520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2003-2D7F-483B-A3EF-7566C99D970A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8F9DA98-03F0-49B6-8C8F-7D22E94B4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631090D-3841-483B-ABA5-8E7109059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0D70-7C40-4C38-A538-86071F7CF6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5236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BF824B5-2E74-4442-B8F1-BAC8281A1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0321948-0524-41BE-8C0D-646DBFD41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D3043E8-2CBE-4579-B66F-F637B9593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2003-2D7F-483B-A3EF-7566C99D970A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B467D83-A1A2-4B4E-9F17-6602FAE6D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A69BB9D-2086-4E75-BB20-07DA34818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0D70-7C40-4C38-A538-86071F7CF6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2774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B8C8601-6A8B-4EA9-B3E3-82210D0D1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397792C-24CC-4DFF-AA27-D17F12689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DC051DA-CE0D-4F3B-B328-CE25EBFE2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2003-2D7F-483B-A3EF-7566C99D970A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4243F6A-E505-48CD-B562-0B2A06BD8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39C74FE-5346-4E29-9FD3-FA89D54C3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0D70-7C40-4C38-A538-86071F7CF6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094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1C2F8EF-76F5-4087-9721-2D9024741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71D5BB7-6B42-44CF-897F-38F2C6CF0E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AA2F5F53-4D81-4BAB-AE60-38B2490544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74194F2-27A0-4E33-B20C-7848E8FB0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2003-2D7F-483B-A3EF-7566C99D970A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4BF9FF1F-3CE7-44C7-9428-01B55950F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B3F6F361-59AE-4282-BBD6-9DBFB0C1B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0D70-7C40-4C38-A538-86071F7CF6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5148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199FF7-30F2-4122-9E41-29765C512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5DA6692-997C-4E91-90BD-EA216A398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64830A99-EEEF-474D-A2AB-C40666DF1D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C21C9FB3-C962-4A99-A14B-404EEAFD20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B4EA2973-D937-406C-9301-ECEAFFC3B5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85F2D96A-628F-4212-BEFD-3510D440D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2003-2D7F-483B-A3EF-7566C99D970A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CD30689C-A2C7-486F-9B4C-5D79CD6DB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E5BCBC01-5CD2-48BE-ADD4-CA00E85CE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0D70-7C40-4C38-A538-86071F7CF6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8132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15D6982-19F5-429A-BFB5-33A6B9EB9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3731966A-3B23-47C0-A259-C8BD2CE5A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2003-2D7F-483B-A3EF-7566C99D970A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681222D4-9349-4B7B-8EF2-ECE536C7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0A0BF15A-AB1A-4302-B4FF-589654647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0D70-7C40-4C38-A538-86071F7CF6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5604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2EFD37C7-F81F-4E0E-8D4C-5CB816EB0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2003-2D7F-483B-A3EF-7566C99D970A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7B79311D-85A3-4115-9274-7091ABAF5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6ED2427A-22A2-4CB1-89D8-1898196A4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0D70-7C40-4C38-A538-86071F7CF6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9374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36CC4D8-D0A0-4359-BD13-10D1790EB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71267D0-67BC-443A-A2A4-AD978D80E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653D57B4-AC9B-4F8E-B8BC-8E7FF5A172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24ACF9B-3194-4EAD-B882-405740F43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2003-2D7F-483B-A3EF-7566C99D970A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3088EAC-CCBD-4D9C-BEE2-4481F1D42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E97FB9F6-EC92-499E-90ED-15671304D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0D70-7C40-4C38-A538-86071F7CF6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058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2C3DC2-4F8C-4271-B934-B683DDBE8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4A1976E8-8005-4354-ACC7-1F952CFF9C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26902D8-61EA-4346-985F-85CBA0A983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E925A8B-D746-4BD0-8C70-258736E8C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2003-2D7F-483B-A3EF-7566C99D970A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E8636447-C44B-4652-A9E0-B03518C1F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2E3432B-8BA5-423E-BBBD-469A5639F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00D70-7C40-4C38-A538-86071F7CF6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9594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CC5FB3B9-A68E-4A48-9231-09F233E91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46C4D79E-FE05-400C-9BAF-04758CEF9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137D91F-9533-43BE-929E-1399B0B483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82003-2D7F-483B-A3EF-7566C99D970A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9D7CD85-B555-4310-989B-81B1FD65F3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65E457D-D3C4-4635-BA42-ED875EC151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00D70-7C40-4C38-A538-86071F7CF6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4825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1A4232C-A8F5-4585-A100-9B51AC5BBC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582F8DA-E814-4CDB-8223-0E68F22E15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D861A4B-D005-4020-9EC9-363D1DC738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9325" y="1331912"/>
            <a:ext cx="7524750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233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84BA3DC0-0D50-48DA-998E-590E9FAB65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7719" y="185829"/>
            <a:ext cx="6833730" cy="1366746"/>
          </a:xfrm>
          <a:prstGeom prst="rect">
            <a:avLst/>
          </a:prstGeom>
        </p:spPr>
      </p:pic>
      <p:pic>
        <p:nvPicPr>
          <p:cNvPr id="3" name="Slika 2">
            <a:extLst>
              <a:ext uri="{FF2B5EF4-FFF2-40B4-BE49-F238E27FC236}">
                <a16:creationId xmlns:a16="http://schemas.microsoft.com/office/drawing/2014/main" id="{582B4134-4475-4DF6-807B-B4918454B1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7719" y="1552575"/>
            <a:ext cx="6840106" cy="986738"/>
          </a:xfrm>
          <a:prstGeom prst="rect">
            <a:avLst/>
          </a:prstGeom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4B8A16E5-F005-4126-8E99-40B227E31D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7719" y="2504175"/>
            <a:ext cx="6840106" cy="1831287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3E44ED11-EADC-4827-9624-B757E3607A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7719" y="4318688"/>
            <a:ext cx="6754381" cy="724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6547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Široki zaslon</PresentationFormat>
  <Paragraphs>0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sustava Office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1</cp:revision>
  <dcterms:created xsi:type="dcterms:W3CDTF">2021-10-22T12:17:20Z</dcterms:created>
  <dcterms:modified xsi:type="dcterms:W3CDTF">2021-10-22T12:21:36Z</dcterms:modified>
</cp:coreProperties>
</file>