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8317A1-DA3A-4069-A160-E22249427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B4E221E-18F1-414C-9F7E-6187D965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D02D0D1-F3D4-41CD-8017-72032123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724A224-FC96-45D4-8F3F-A11A35A0C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539CA5B-8CEF-4052-AC77-39BF0DFE1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151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7C3B3B-58A4-43E4-A7B0-736D86A8B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BC9994C-2163-4CB0-AD4D-0CA4C909E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EC50E84-AD69-44A4-917A-359D3C41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7C9E8B7-177F-4269-8F3A-400F4799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23A0308-08E0-4127-8443-819C5982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093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A648ED25-5960-4B24-8078-53A83F9976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B8BF027-92BF-4F7D-80DE-852C7785E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4000495-69EC-4256-A5AC-0E8599DC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41E4D64-2586-46F1-88B9-7E7D0370F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07BE283-2624-4378-8DE0-57B7C2B26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595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6C9186-7F4E-427E-9897-B51C4EC78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58BA642-38D5-4BE9-B127-767727B15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F779F99-64F3-4213-BA27-BCB5D008E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FC2A1FA-1985-4E3C-A323-EEE44DECA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49829EB-5081-46EC-A54E-F7C34AB5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435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4ECAC7-2146-4812-8D25-09C8883E8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785C966-34C3-4CEF-8647-5D78A6EB9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FA9FB6E-92C1-4EA2-8AD1-2AE638DB7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C94DE93-10AB-404A-8E13-685A63031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E13CC7B-D048-42CD-A941-CC925B5D2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236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3383D8-B6F2-4078-8494-6B8F60C43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83D6AC-305F-438A-AC92-09B799405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48F75F1-F08B-415F-8AE0-8AC86627F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9F9FA2F-5849-48C0-8D34-F070449EC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FF6641A-1B69-4BE7-A08D-5C7DE7C71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D88C81A-2AD6-44DA-BD3B-9F436E3F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300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CF3FE1-BCBB-4307-92A4-A91C108C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9A4FBDE-40B6-4CF8-85A3-EC7935123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A91D83E-B6A6-4286-A6A2-CAA22CC2C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19563A8-343C-415E-85F1-77D154DD6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ED744AE-43BC-4132-AC98-83458EFC9C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5DCF880A-BA01-424B-A2BA-FD6EADAD3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8FC271EB-070A-4A3C-A947-12D0B475A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C7EDE203-AE94-42EA-96DE-40D338B98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421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316B0F-F518-4C75-88F5-37496C719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2ACC2E64-A9DE-41AC-A1B9-27911880C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8799D7E4-355C-4A3A-A8A0-FBEBA1F1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8E8B298-F08D-4D17-8DCD-4EF8730D0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01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E2BD0CA-2F82-480B-B5BD-F2DFD35F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6F59D02B-5232-4CB9-9D24-AE2EC917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9C7D623-3172-4E22-9602-E2D687F77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169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44E8B7-D08C-4334-B6ED-82D152CF0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54A5907-37FD-4072-9002-8CCAE11B3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8806489-896E-4913-9217-42449478E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358FE8B-13DB-4FB8-8C9E-FD16EAF27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823BCDD-8943-4952-8A92-E90EF94B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63A2FB1-5823-41F7-A4D2-7981C6523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846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5A7205-4420-4A3A-91CB-7719FC433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A43B9F1-4134-48B2-B465-258B4C79B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E0A9596-DA69-4302-BA00-21FFC4F08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DC1E1F1-CCA1-4FBB-973D-50774605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ECD3DB0-7B44-4610-9A70-13E02A2FD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38BFF28-0374-4117-BEA0-F753FB5ED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1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35296F2-B624-4CA6-958A-986CA612E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81983BC-AA10-46FD-9465-72D591FD8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E429C5F-BAE8-4813-BB95-47047EDFF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44889-3890-4D18-BF2C-054A3419764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ADCFC66-DD65-4007-A4FA-3CDD12A34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9DE40F0-87D3-4A9B-92C3-8B21F70B1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2260-2A5B-444B-AF0F-F8AF272553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451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9F8AF0A-7028-4F95-B1D0-2B6A5581A0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638733D-70DB-416B-816C-330416FDBC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A5857FE8-3E15-49A7-ABA7-29B85A680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986" y="-1"/>
            <a:ext cx="6610350" cy="2741081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380EC77F-8692-460C-B55B-FFC0548C7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986" y="2727324"/>
            <a:ext cx="6610350" cy="1057275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AC027AAF-3884-4828-ADF3-151E027AB0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986" y="3784599"/>
            <a:ext cx="6610350" cy="944336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0459818F-EC7D-4070-A12F-9A85AC397B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3986" y="4728935"/>
            <a:ext cx="66294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5847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Široki zaslon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2021-10-22T12:22:25Z</dcterms:created>
  <dcterms:modified xsi:type="dcterms:W3CDTF">2021-10-22T12:25:17Z</dcterms:modified>
</cp:coreProperties>
</file>