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9660652-6B66-40B5-B880-C86A1ED8B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73B6F4A-A974-42C8-A0F0-F55005176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01FE805-0F90-4388-AA3D-3D105642B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2C81C2D-65E5-44F7-AF67-43D21CA1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53E3043-F9FA-4BDB-8830-70D11D06B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812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12AB329-CFCC-47FD-A0E4-B1C5759A9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A508988-1AF1-43D0-879C-FA5D439A6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D5584C8-F06E-4F99-ACF3-996978EF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A2E4E6B-029A-4530-9DCB-8889833E9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8F7A6FD-1004-4717-9C90-3CC8DEF61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610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33BE3C18-BF6B-4EF2-816A-5C09EF43E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1B47676-A2E9-469E-A884-6F75B5BB6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248FEB-21FF-48C8-A26E-BAEFAC9D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8AB22FA-689B-4A8A-BDBF-4D5F7768B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F856733-6B61-4CC9-BC20-9B5DCFA0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274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F1EC74-F1F6-4C10-A111-708795ECC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DE10714-93A5-4A76-BBBE-3464E798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36FCF7B-1E48-422C-9C4E-286CB28EF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CEB39A9-8FC2-437E-80C8-18979AC97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2227AF8-843C-4A7C-85EA-6584CF76D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063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7AF386-8D5E-4CBE-846B-1DAA303EC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E32C10B-EF00-4A69-9BAE-6FA33F1E7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9A501FD-763B-40BF-983E-13EDC51E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2508E8D-708C-459F-9A36-5DF13E262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CD066B1-668B-46D0-B37E-8E2A8B64D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516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312EE85-55CB-49B4-96F9-0CCA4970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916AB9-C5FF-4292-ABB7-15D53D1EF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070C7B4-1A01-4A63-B784-6968940B1C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45C6063-DD8F-46E6-AA0E-27A5B95AF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B00443B-344A-4E66-81BB-275925576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DB41712-BAB8-43B9-8B5A-3F0DAD74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039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B389D2-C6C9-40E1-AB2F-ADDA2C440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4FC2BD2-5876-4C19-9086-B2E9C8B67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0F3D089C-2797-498D-8743-48C7FED5B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651260D6-0961-47ED-830C-1E19ADB40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9599C909-FD3A-4840-A67F-04324D511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A72E5BAE-59CB-47C8-85A2-D01B2971A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D6E38C7-2D00-48C1-8F4C-AB5C68C4A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84DB0EE4-34DC-441D-9838-1E4275A5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18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808E62-8463-4D8F-9509-EAC0926F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AB4EEAC2-105A-48AB-A57A-22B4CDFC1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6792F25-C468-40AA-9FCE-23757189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67A3C60D-6CF4-4C3F-B35F-5A477BD5F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417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8AD04D6-A467-4B26-8E1E-4AA99D1F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9282F7AB-6039-41F8-BAB2-ED9821E35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33DB2AEA-CB2C-4053-A5D2-3CE2F8446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613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391198-223F-4DD9-AD98-0280C2EDA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C88836C-BA04-4C14-8047-B13FA21A5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D42E61A-E4AC-43BA-B397-81DE075B2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A4EDA6A-DFF8-4ADE-9B5D-6CE41C98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BEE4DF2-0F31-4AB2-BD9D-B90498F5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23D6900-3ECE-464C-864E-9E118F2A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798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867AB0-33C6-4D20-92EF-5DF72F056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EC1142A3-FD9C-44E0-8856-93AEE503C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49A7127-6C01-4B5E-8DFF-FE8E927B5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679AAC3-AC00-435B-B609-F37CBB3A9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24FDC9F-CC42-4D55-B974-2AF17E8A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77077F5-61CB-47BF-9605-EFEC022A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189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5D47899-20C8-4CCC-A9A8-5771E605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41E4A02-8F1F-4A99-AED7-2FBD6FB5C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3585035-8D5E-497D-9277-FE5F2AF92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94E9F-701E-4899-95ED-F3E68D1DD4F5}" type="datetimeFigureOut">
              <a:rPr lang="hr-HR" smtClean="0"/>
              <a:t>22.10.2021.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DF2A5AD-753A-4D49-9912-1ABBF623E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DDE179-7CC3-4135-A8E1-D17242BF0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CE00C-4A57-4F0D-816E-2F2F67A5FFD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6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A0A2569-8DD5-40CF-B6BA-3706643F55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BB9E54D-EB9E-46A5-A5AD-8003B56418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AF29806-FCD5-4692-AA97-9DEF21DB5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96290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65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2324970A-143C-410E-BB5B-BB6BDEE084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845" y="200025"/>
            <a:ext cx="6972300" cy="886651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49045C4E-783A-446F-9BE9-A803E6D70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1844" y="1384456"/>
            <a:ext cx="6972300" cy="1621011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787277FD-BA89-4FE0-8D45-D0A29D2CF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1845" y="3345219"/>
            <a:ext cx="6972300" cy="1717958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E5C67CAA-58E2-4406-A031-C96BC5BF72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1844" y="5448300"/>
            <a:ext cx="69723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1654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Široki zaslon</PresentationFormat>
  <Paragraphs>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1</cp:revision>
  <dcterms:created xsi:type="dcterms:W3CDTF">2021-10-22T12:10:11Z</dcterms:created>
  <dcterms:modified xsi:type="dcterms:W3CDTF">2021-10-22T12:16:35Z</dcterms:modified>
</cp:coreProperties>
</file>