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EF9EE3-B380-452A-9F01-91CB8F85F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99038DB-7B25-4CD4-AC40-4D9AA1B59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C67C14A-DB2A-474A-86BA-98896746C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FC37B6C-AF88-487C-80D1-6DECCD67E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31DB6B5-C329-454E-8853-66889EF4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80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72A755-67AD-479A-B04C-FC2814903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851E0FB-F285-41B9-8A96-1AF5D66B1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3A3452A-DA0E-4355-B680-539681AF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923F105-1AE3-457F-BDB5-886E2EBC9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C1E5673-EE4B-4403-A2B9-EB5B70C5B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095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82C19C0-2622-4014-A617-8A11569EC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6412DFA-10E2-4184-964D-0DB3662B7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B4BEAF5-26A9-44AF-B3F1-5A628232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D5869EC-1EE0-4644-9275-8C47C8AA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D0D4679-93AB-47B1-BC53-4DF17B546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884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29A7E0-3E44-4050-A98E-AE230DFB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6BE1BA-FEDF-41E8-A657-50C69AB9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8E5955D-EA5C-4D84-B034-618D20DE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161DF99-4B0E-4F2E-85E2-3956541E1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937D88A-9051-4B9F-A687-775857536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676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0BFFEA-5DB3-459F-96CF-A94D9870B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78F7110-626D-41BB-88A5-BADA38730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EDCF55D-AAEC-41FC-AAE7-FC20CE3C4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52C7237-83BA-419E-A89B-DFF56C71D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E0D91F8-A1A5-49E0-A6FA-D334466DB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911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B63A4E-5B04-4495-B36D-64A5BF88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3F39BF5-2E70-41D5-AB79-7AFCC0CF6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7FE5104-35D4-488E-B4EA-8D8E6D840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684C471-C764-49E9-97CB-B54FABC5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A819416-3F20-432B-9AAE-91B60631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A35E748-7DB6-4D04-89A4-34B5921F7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197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755BD6-0D2C-407E-92F6-1D8AD5E3F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27FC932-A44D-4774-B747-A9406D926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EC7E080-CC76-4134-9118-D5BB2ECA7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9FD055C-F2ED-44F6-876F-D549D2F68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A187C9CA-D21D-4A52-B328-09A6A5FFF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9413693A-9F8E-4D44-BCA2-66FE5A2A9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7CB3033D-44FA-4055-9B14-8C2449901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1D24ABB-6F99-4593-BCC5-14AA65E05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2958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8F45D1-4C34-4FEE-B669-D5A7BFB7C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13C21D3-E6A6-46C8-9982-BAAB4CB1B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0819EDCA-5E1F-4505-87A5-87FC88AED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485C68E-8D10-47FD-A943-1F6B632F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81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DF1502A-1696-4604-AFC8-3DBA43414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088896C-46A8-4686-BC0E-81334625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B1DA510-1172-48A2-97EB-1BD134C54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194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72FC28-45FE-4B2F-B8BC-8B2A06FDF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D5E0EE-C289-4F89-847F-D6F1AD2C2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6CE2A7C-A88B-4F5B-B173-8133FACD03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DEFBCEB-B89A-4137-A725-D9A09FC7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3661948-CCD5-45E1-A1FB-624A9F66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46D3F38-7197-4C6A-A2C4-BDFF913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23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38AD9F-E827-4C10-8432-D7B3824A7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22B81EA-40ED-4291-BEE2-2349ECE65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77B84B1-DEA8-4F2D-9B4E-6740DAB5E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D37A899-B3B4-460E-AF67-4A4D452D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57EB5AD-6C4E-4B63-A80F-BF29718A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DE90C20-5169-45A9-9221-B9CB1FE9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138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7527A69-B3A1-4F0C-B817-1651236B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95238B2-89A7-47C7-8091-0621C4A7C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E8EBAC5-A853-4B6C-AC67-CBFDBEDBE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0BA86-C9A9-49D2-B50C-D37D09B606DB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D1EE1D6-8FE6-4AD9-8CC9-65AC3B223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B87531B-60BB-46BB-ADEE-60F81BECD6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8C3A0-A97D-4501-AC21-B6391EBB72E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045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0967C8-116F-4742-8BF8-D30513FAC3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FCC47C8-6FF4-48DD-BC07-AC387D272A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3361" y="2803585"/>
            <a:ext cx="6656748" cy="1214735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29974832-44EE-4C4B-BA65-7DF502836E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3361" y="3962291"/>
            <a:ext cx="6656748" cy="1066192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C5283EED-4188-4139-A36F-1D18FFB2FC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3361" y="20828"/>
            <a:ext cx="6708276" cy="2782757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8A464074-F0ED-4E33-803D-2733EA7716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3361" y="5006826"/>
            <a:ext cx="6656748" cy="94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512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Široki zaslon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2021-10-22T12:25:45Z</dcterms:created>
  <dcterms:modified xsi:type="dcterms:W3CDTF">2021-10-22T12:28:52Z</dcterms:modified>
</cp:coreProperties>
</file>