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16E7E1-954A-4EF5-8EF1-B75C03345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AAA04D6-302F-4CFE-8ED8-763D50760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A42BA4-F2EC-477B-8F7D-A9F72D59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6B90FBE-6D41-4171-9471-D6E71C9D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092007-E37D-4CF5-B119-DB90692C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02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D5088-3B60-431D-B7BA-7809FA6E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78AD866-D27C-4F96-A0DE-6065D07CA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3EA824-F78C-439C-8248-DAE9CE68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1B4861-E022-401F-BC27-8E40522A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D95AB9-9F34-4B1F-A039-30056416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07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DDBF183-B03F-4935-964A-9191010A3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9F1CD81-04A0-48BB-A79B-6C2AEB09F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4B6130-7D1E-43DC-9C28-8132841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42C25E-4CBD-422E-A1CE-7C23D8DF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BCCA1F-F88B-4F01-A066-FD2CC910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48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19838F-3016-4189-943C-8AEF4E52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79F69F-D414-4697-A5D4-BDE3E8BE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A491CC-BD0A-4C53-A658-351A382B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B8E151-79FE-4D83-9DCF-3E9EF5DC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6DB48E-0E8A-41B2-9F4B-09CA1325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92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0698E3-66A3-4144-89BC-D5875B71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D9A49A0-6CFD-4401-9441-CB7EAF6E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9A4170-7FE8-4BA0-8344-EC03F787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83C154-4D0B-410A-B942-8E670895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69321D-F28E-4745-97F1-1A4E61BC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307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171FDD-698B-4954-A397-5079CE87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83F-0102-4696-A5BF-A79F62FEF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E74EB39-9B63-4D0E-9838-F16CBD64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B6E3895-2F81-438B-8B75-0B652E79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7679946-E88A-4E3A-A7F9-8E02AC9E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A0E0CC6-79CD-4B2E-BF66-171AF36F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54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0255B-81C2-4DFF-A74C-EE0FEAA2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CA8550F-E6B4-4A20-BFC1-2AE269D32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56BD6AA-3DE6-42C3-BFF0-85F6F811A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0E4273D-AFB3-4F3D-A29D-5567EB07B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5CED142-4FF5-44AD-AF76-87EEDD78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A744B8C-423B-49F3-824C-BCC5FE2F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1C3117B-E98E-48B3-B786-DAF71426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BBF8A25-28C7-4C7D-ADCA-E636B38B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69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58C80-CD0D-48CF-8BEC-FADD0E2F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21F7A2C-5FF9-470E-8A94-378F832B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C67DDDC-8E93-4D4D-98A1-F626EA4A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B125564-B439-4FEA-99BC-BCB425A0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27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8B0D99F-4D67-46B7-8D42-A60576C7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80A017B-EC03-4A6F-8411-9B361DCE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FE0629-B455-4878-955B-CA7185F6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458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A464DD-C948-490C-B634-C7985AE9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CFE88A-18CA-417F-BCBD-0098142A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EF40FFD-D6C2-4C8D-BDC8-AB7957B94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7291125-72F6-4B82-9F33-098175F5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DC2DBF-FE69-4D20-813F-B826B177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4575FD7-21DB-49BA-9EDD-D1C3719A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22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91872F-B876-4690-AA34-7AADD355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B59F12D-E9BF-41D2-9DB0-43400B919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CD55D3E-C535-4153-A464-BCDECDFAB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CFBA527-13EE-47A6-A1A5-F95164E1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CC16F2-E39A-4ECA-AE6B-BEA0F887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26C30D4-A144-4A76-B423-F85AA1D7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96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3F043AB-2B71-4AD9-8674-247318AE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B88A23E-CA8F-42FA-B6C6-486CE2F9C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A067E24-BED9-4B01-B02F-DCBD88877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D1463-5483-45A3-B301-25A510549B17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210597-0662-449E-B387-339DFBB2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EB077C-8F65-4131-8FFE-215B2014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C7DB-C843-4B0D-B25E-17BAA1B1FC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60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0D402E-DF86-4C2D-A1F9-CC8F790E9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F631F98-41AF-4BC8-9D2A-A5DA3A416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D22B40-E1AE-4C58-85C3-5BF883253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890587"/>
            <a:ext cx="106394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4C3D85-C5F4-497A-9F8D-969DA7EE6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881062"/>
            <a:ext cx="107251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89BA907-9C6E-412D-B047-251EF1AB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938212"/>
            <a:ext cx="106965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A1C9AE0-6CBC-46C4-BB4D-74582278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914400"/>
            <a:ext cx="10706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1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8E29DF5-EC0C-4BAA-9FFC-4528DFE3D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928687"/>
            <a:ext cx="106489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0016CF1-61DB-4C00-8303-0F8D8345D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885825"/>
            <a:ext cx="107251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7FF4DBD-714B-438B-BFDE-21ED79A4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914400"/>
            <a:ext cx="107346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2A84D77-BDE2-4025-A710-F78A65E4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900112"/>
            <a:ext cx="106394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0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EBFCB49-BB9F-4D13-A3CA-7D514830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923925"/>
            <a:ext cx="106965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7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7D3ED5A-6F3B-4470-871A-F1FD8E24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28687"/>
            <a:ext cx="10668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3B9EB03-22B7-4148-B143-65B6FBC90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900112"/>
            <a:ext cx="10706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8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585332C-8FD6-4355-8697-EC815B8B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766762"/>
            <a:ext cx="107251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626753-BAE6-4BB7-A592-52E56311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933450"/>
            <a:ext cx="10706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7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35C01F5-83F5-4B62-9039-9E569492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919162"/>
            <a:ext cx="106775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1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F15C233-EB07-40A3-A9AD-66914C54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76300"/>
            <a:ext cx="10668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BA3D50A-11CD-4DB5-BA10-3D66C800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862012"/>
            <a:ext cx="107346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AD73736-7777-4C62-99A2-7C20D3B6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923925"/>
            <a:ext cx="107156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561EC88-9B08-490D-8909-27F37447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900112"/>
            <a:ext cx="107251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1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Široki zaslon</PresentationFormat>
  <Paragraphs>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4</cp:revision>
  <dcterms:created xsi:type="dcterms:W3CDTF">2020-10-27T10:29:56Z</dcterms:created>
  <dcterms:modified xsi:type="dcterms:W3CDTF">2020-10-27T11:15:18Z</dcterms:modified>
</cp:coreProperties>
</file>