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10644A-E77C-4C83-BD19-54BD0F252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7493A36-EE51-4E1B-A3C6-09BE859EF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FA7582-AFE7-4615-BB25-79DCE737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31FB3C-BB34-401E-9950-27D2F3CA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7578B6E-BE46-46F3-B160-133C1EB1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8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EFB279-5B80-4567-A05E-33E47E9C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B854424-4A68-402A-84DD-A942B7321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D84FF4E-D012-44D0-810B-DBE481AF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38D4871-7F3A-48AC-8158-CDEE5705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4D045E0-01D2-4567-BC91-275BC81B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47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6AB270D-ACB1-4BEB-A6F0-4E9298BB0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6BCAEA5-5B24-48F7-92C5-EEC75CF17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D8D92CE-31C7-4476-AB38-EC59F4EC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A1B4D1D-3F7A-459C-8F86-A37C9F21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848C587-9A82-4434-A74B-2750A79D4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13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83984C-29BC-4AD7-AAC7-9E9B1CCC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77FAE9-6F1A-4AE9-92FF-106214F04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7415BB-C2C6-4A9F-BDDC-0FA2C681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CBA3123-709D-48E5-B1B8-1179AF10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0FC364-91B4-43A0-B31D-B84A35DC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20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D0AA94-D1CB-4797-8F44-BDD722A4F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333D1BE-FD53-4206-8A76-4FD3ABF39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82DEAB8-C37B-4A41-9544-DBA9303FF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F5CB317-8CD2-479D-9B9A-D5A3BA28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6C2F333-2B2B-48D9-8334-DD49B5BCF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752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8F50E2-2A0F-413F-9D4D-CF85AAF0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A2828D7-E7AB-4D22-BAFF-119F43781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859E006-196E-4BFA-B7A5-9286E8708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366F7EC-F3B6-4C52-A970-761FB6B0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ACD1025-8CE3-44A1-8E1F-BBA06FE3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AC24D82-1A86-47CA-8607-41846135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52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2201E4-7A68-4577-905A-9E858B5A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46F4AA3-C9B0-4BF8-87DE-D9E2AEA66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43D733E-AEF5-4974-9F43-8633ED031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CABC842-EC30-4390-B28B-9C3A4AAB8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C4FA5B0-3E18-4529-A9D3-20BE08609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1F865532-9E54-4EEE-9A3F-CD7477DB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6CE8EB2-4943-4BCF-B558-5EF351D98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A03B7E7-573E-409C-B778-CFC5B84B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407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EA4140-DA3E-493F-9931-C4D4F2C2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CCE129A-B499-4169-A7BA-DC344E11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EBFDE42-2328-4A44-A11B-003F20F7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986359C-CF26-4FCB-9072-1331043B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056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D276698-2A14-4AEB-8774-3BD560B8F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97A3614-94F6-455E-8012-165F971A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DFB3927-C516-44BF-97DC-E02865BF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561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67A3BD-202D-4C88-B73E-2206E9281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D8DC07-8B87-444D-A089-9C342E692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CC0530B-5C55-4E18-A983-0C9E82BD5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621EB6F-9315-4FAE-A2C7-DEE7DA8F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5C12722-943C-4D02-8114-E0A6C352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14818EF-6D75-4E87-BE51-9586ACF4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207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A57DD1-F731-4B1F-AD03-085B706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06C6902-6431-4C93-BC70-F71D9FC9A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84677EB-9FA2-4757-83F8-97DC8B047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262E550-93AD-460F-A31F-16B8D4D9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BE903BC-4913-4269-AF67-4AA6D3EF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1982EDC-E211-40CF-84AA-0D8E8F6A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923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4FBA516-DA71-44CD-A87E-147EE8D61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2E8D037-7773-4A4A-9151-56375D644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C69609-D811-4547-8489-0ECB262CB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282D-DE5B-4717-9AD4-947809A5A1A8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1F63E2-26AD-465B-9EC8-004BF62139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5C592A9-FAE4-42D7-B383-B4319100E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92292-42C0-4BAB-BCD7-161A6BCB8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213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niOkvir 6">
            <a:extLst>
              <a:ext uri="{FF2B5EF4-FFF2-40B4-BE49-F238E27FC236}">
                <a16:creationId xmlns:a16="http://schemas.microsoft.com/office/drawing/2014/main" id="{172EB02E-F7C6-40E8-99F9-D13C87B269AD}"/>
              </a:ext>
            </a:extLst>
          </p:cNvPr>
          <p:cNvSpPr txBox="1"/>
          <p:nvPr/>
        </p:nvSpPr>
        <p:spPr>
          <a:xfrm>
            <a:off x="1483360" y="1504315"/>
            <a:ext cx="2915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Segoe Print" panose="02000600000000000000" pitchFamily="2" charset="0"/>
              </a:rPr>
              <a:t>1 Sam 3, 1-10</a:t>
            </a:r>
          </a:p>
          <a:p>
            <a:endParaRPr lang="hr-HR" sz="2000" dirty="0">
              <a:latin typeface="Segoe Print" panose="02000600000000000000" pitchFamily="2" charset="0"/>
            </a:endParaRPr>
          </a:p>
          <a:p>
            <a:r>
              <a:rPr lang="hr-HR" sz="2000" dirty="0">
                <a:latin typeface="Segoe Print" panose="02000600000000000000" pitchFamily="2" charset="0"/>
              </a:rPr>
              <a:t>Jer 1, 4-10</a:t>
            </a:r>
          </a:p>
          <a:p>
            <a:endParaRPr lang="hr-HR" sz="2000" dirty="0">
              <a:latin typeface="Segoe Print" panose="02000600000000000000" pitchFamily="2" charset="0"/>
            </a:endParaRPr>
          </a:p>
          <a:p>
            <a:r>
              <a:rPr lang="hr-HR" sz="2000" dirty="0">
                <a:latin typeface="Segoe Print" panose="02000600000000000000" pitchFamily="2" charset="0"/>
              </a:rPr>
              <a:t>Lk 5, 1-11</a:t>
            </a:r>
          </a:p>
          <a:p>
            <a:endParaRPr lang="hr-HR" sz="2000" dirty="0">
              <a:latin typeface="Segoe Print" panose="02000600000000000000" pitchFamily="2" charset="0"/>
            </a:endParaRPr>
          </a:p>
          <a:p>
            <a:r>
              <a:rPr lang="hr-HR" sz="2000" dirty="0" err="1">
                <a:latin typeface="Segoe Print" panose="02000600000000000000" pitchFamily="2" charset="0"/>
              </a:rPr>
              <a:t>Dj</a:t>
            </a:r>
            <a:r>
              <a:rPr lang="hr-HR" sz="2000" dirty="0">
                <a:latin typeface="Segoe Print" panose="02000600000000000000" pitchFamily="2" charset="0"/>
              </a:rPr>
              <a:t> 6, 1-7</a:t>
            </a:r>
          </a:p>
          <a:p>
            <a:endParaRPr lang="hr-HR" sz="2000" dirty="0">
              <a:latin typeface="Segoe Print" panose="02000600000000000000" pitchFamily="2" charset="0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D2C5228B-1D44-4A05-BE73-9924EBBA5B12}"/>
              </a:ext>
            </a:extLst>
          </p:cNvPr>
          <p:cNvSpPr txBox="1"/>
          <p:nvPr/>
        </p:nvSpPr>
        <p:spPr>
          <a:xfrm>
            <a:off x="274320" y="213360"/>
            <a:ext cx="10881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Segoe Print" panose="02000600000000000000" pitchFamily="2" charset="0"/>
              </a:rPr>
              <a:t>Zadatak: Pronađi u Bibliji dolje navedene tekstove, sve ih pročitaj te postupi prema slijedećim uputama: </a:t>
            </a:r>
            <a:r>
              <a:rPr lang="hr-HR" sz="2000" b="1" i="0" dirty="0">
                <a:solidFill>
                  <a:srgbClr val="333333"/>
                </a:solidFill>
                <a:effectLst/>
                <a:latin typeface="Segoe Print" panose="02000600000000000000" pitchFamily="2" charset="0"/>
              </a:rPr>
              <a:t>Izaberi jednog od pozvanih, navedi o kome se radi i napiši kako bi ti postupio da si bio na njegovom mjestu?</a:t>
            </a:r>
            <a:r>
              <a:rPr lang="hr-HR" sz="2000" dirty="0">
                <a:latin typeface="Segoe Print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6567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Široki zaslon</PresentationFormat>
  <Paragraphs>8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2021-09-29T19:07:19Z</dcterms:created>
  <dcterms:modified xsi:type="dcterms:W3CDTF">2021-09-29T19:08:16Z</dcterms:modified>
</cp:coreProperties>
</file>