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2F2E2B-90B2-4E2F-BC17-4D588E84A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7EACC4E-ECC5-4573-874F-54AE6E7E5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600CA0-11FF-460D-8620-B27FF5F3D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CCD41E1-608E-4736-9F07-2C911CE61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A9B933-BF05-4C2A-BC3F-D34E6F931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32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E76186-EAA3-435D-AB42-C6288912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F5F9257-21C8-4495-A8A4-8489CF4C8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0EB8873-2B2A-4276-833C-417F1318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C77E57-585E-413D-9347-AE4C613D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A309D6-0CB8-45E6-A411-DFF5295D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974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7B528DE-EEBC-4BB9-B0DB-57CA1DF32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A580B4C-AF0A-4800-B1CB-60D12DBC0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2958266-9768-4464-AA80-E128AC76B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736724-A5F3-457E-867D-2D3A38401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5B967C8-27CD-4D12-9E4B-546CB1C11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343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08FFEA-F5B2-4213-BE2A-72D1B847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35A704-6131-4DC6-9713-43189FABD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856CB0D-03CB-4657-AF27-1C36ABCE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3E57C30-E81A-4585-9D5E-FDC75CB0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0EF8F6-787A-4994-81D0-3E7EBF47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23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4D003F-AF95-4809-B32C-A047ABFA2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210D69E-FFF5-43C2-9B0B-AFA7451C1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D38A312-A677-4BBA-A5B8-F77DFFF16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E62BFA-1C55-4D39-A80D-802995AF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1B2CB05-57F3-4138-B972-C0133A10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183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08E2BD-67BA-46D2-9CEB-8795BA2D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9E7AA1-CAC6-4A8D-9C27-27B64E28D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43839A1-FBB6-40CD-B1FF-A3BA21801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49CEF53-4714-4E2D-BA3A-E7595330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C6A4A9A-42C7-45B5-9D0C-76AE02132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942DF6A-3027-4B14-AF2F-7E5E1E7F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078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25B017-E9BC-4DED-A68A-BED3E38B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CA4C651-60FE-448E-8977-E1FF3C52E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3903A9A-97E6-4D42-99C7-5E5FBFD60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67BA8F2-33BF-4D78-B879-7563BAEC7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AE62FAF-EB54-43A3-AD2C-8848BCBCD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8F43FA5-588A-44AA-89C4-79D87B68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1796079-6440-4BB6-99C8-6821A8688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5ED8E55-245F-4234-9C55-8047FB54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05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7739BF-05D9-4ADF-914F-302D405F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858AE56-8BF6-4DFF-B882-35DED49D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EF942F1-8A67-4D53-B5F8-DCA3EA93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FB6376D-9B41-4092-B38B-23AE6E695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799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E77C048-0030-4A10-9994-0A81506FC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1BCA967-271B-4CF0-A431-EC7EAD956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DF5BE97-7090-447C-9723-C4AEB0762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224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F6270E-74DD-4D2E-8F60-02282596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0626044-A26A-4D2B-80A5-DA105D8F9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F373932-7445-4E71-9CCE-2F2E8399A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EE69F5B-42D6-4ABC-8384-A85C9E4B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E7D3260-8D71-4E23-A760-31468DA0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9180FC4-5D02-40E1-834E-7184EAB7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66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30EB39-6A68-4A94-AB0F-9A5BEC8C2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8C06DAB-68EF-42A8-89FF-5E4914683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5E285A9-5ED8-4D25-AE04-675E5F59C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B9FD151-3AD7-4C7A-A9E3-CA848687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44262FD-E25B-4206-821C-E6922520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901C78E-2CC4-4BA8-A67F-147599DD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498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F78741E-AFDE-44C4-BB7A-E001A1320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F45CF5F-CBE1-42C8-A2DE-572A6802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8F79C58-1D5F-446D-92AA-DBBCCF7BA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2D7FC-91C5-4571-81A0-0896DCB9F9C7}" type="datetimeFigureOut">
              <a:rPr lang="hr-HR" smtClean="0"/>
              <a:t>5.10.2020.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0FA60AC-E84C-403A-A373-0495CE08B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70D56A-FF0A-4E11-BCFC-48632A0E1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813B-DC3C-4384-8E65-9FD3F18D2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211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17E7885-D2DD-4316-8FA5-0BEA862B21EB}"/>
              </a:ext>
            </a:extLst>
          </p:cNvPr>
          <p:cNvSpPr txBox="1"/>
          <p:nvPr/>
        </p:nvSpPr>
        <p:spPr>
          <a:xfrm>
            <a:off x="0" y="15948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>
                <a:latin typeface="Segoe Print" panose="02000600000000000000" pitchFamily="2" charset="0"/>
              </a:rPr>
              <a:t>Idol ili ideal?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F454B757-68D6-4F7A-9497-25A9FEEBBED8}"/>
              </a:ext>
            </a:extLst>
          </p:cNvPr>
          <p:cNvSpPr txBox="1"/>
          <p:nvPr/>
        </p:nvSpPr>
        <p:spPr>
          <a:xfrm>
            <a:off x="0" y="1190625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-idol – kumir, kip ili slika božanstva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 - osoba ili predmet slijepog obožavanja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-idolatrija – štovanje idola (idolopoklonstvo)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-ideal – uzor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  - najveće savršenstvo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  - konačni cilj, težnja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-kršćanima je jedini ideal Bog: Otac, Sin i Duh Sveti</a:t>
            </a:r>
          </a:p>
        </p:txBody>
      </p:sp>
    </p:spTree>
    <p:extLst>
      <p:ext uri="{BB962C8B-B14F-4D97-AF65-F5344CB8AC3E}">
        <p14:creationId xmlns:p14="http://schemas.microsoft.com/office/powerpoint/2010/main" val="4189151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</Words>
  <Application>Microsoft Office PowerPoint</Application>
  <PresentationFormat>Široki zaslon</PresentationFormat>
  <Paragraphs>11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3</cp:revision>
  <dcterms:created xsi:type="dcterms:W3CDTF">2020-10-05T13:50:03Z</dcterms:created>
  <dcterms:modified xsi:type="dcterms:W3CDTF">2020-10-05T14:38:52Z</dcterms:modified>
</cp:coreProperties>
</file>