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3" r:id="rId3"/>
    <p:sldId id="268" r:id="rId4"/>
    <p:sldId id="261" r:id="rId5"/>
    <p:sldId id="264" r:id="rId6"/>
    <p:sldId id="262" r:id="rId7"/>
    <p:sldId id="257" r:id="rId8"/>
    <p:sldId id="258" r:id="rId9"/>
    <p:sldId id="270" r:id="rId10"/>
    <p:sldId id="269" r:id="rId11"/>
    <p:sldId id="271" r:id="rId12"/>
    <p:sldId id="259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F173DE-E76A-410C-B3D0-5D13F751F0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25BFC0A-15B4-4564-85EC-D1439470AE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CE180FA-B60A-49C1-99FC-C435DD67C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74EB-53D8-4869-A96C-23399EB74893}" type="datetimeFigureOut">
              <a:rPr lang="hr-HR" smtClean="0"/>
              <a:t>4.12.2021.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A8AAD99-2814-4047-B790-195BEE3CE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0DFC22B-01B2-41BC-9560-4091198EE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0A94-902E-4B44-BA86-5E5BCC02FD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0999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9D2F34-9CE7-4172-AE4D-1318EDAD4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0364CFA-908A-4786-8BDE-5BC76A2603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3285FE9-C73D-47C1-A115-038AE3273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74EB-53D8-4869-A96C-23399EB74893}" type="datetimeFigureOut">
              <a:rPr lang="hr-HR" smtClean="0"/>
              <a:t>4.12.2021.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4ADC6B9-8F10-403A-9941-DB93E4D2B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0F9C4BE-7771-4424-BAA4-26DB312D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0A94-902E-4B44-BA86-5E5BCC02FD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51304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1B9C8101-2144-40F8-9A84-AE39690675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B771B28-9C99-444B-82C4-384AFD9663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BE77398-7AEF-4A01-8000-6D022BF4C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74EB-53D8-4869-A96C-23399EB74893}" type="datetimeFigureOut">
              <a:rPr lang="hr-HR" smtClean="0"/>
              <a:t>4.12.2021.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599105F-02AE-453E-8C0C-521F0586F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6A42BAD-57CD-4B63-985A-4013AF6F7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0A94-902E-4B44-BA86-5E5BCC02FD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333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6805D2-7549-4B98-ACDD-1C467B851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9CBE211-3144-44AE-8543-EAFCFB946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538F3E2-A461-4A23-BC8B-11EA0C041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74EB-53D8-4869-A96C-23399EB74893}" type="datetimeFigureOut">
              <a:rPr lang="hr-HR" smtClean="0"/>
              <a:t>4.12.2021.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621F319-2B32-4E7E-A79F-DCDC1DDCE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005C345-F7EA-453E-9D11-6A67B0A43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0A94-902E-4B44-BA86-5E5BCC02FD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5969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C9A2B5-1611-40E9-9C23-C84E70B8D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18B9EC9-91C5-417A-8C04-F022E1D3C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4AB0D40-178B-4757-AC1D-98EA861AE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74EB-53D8-4869-A96C-23399EB74893}" type="datetimeFigureOut">
              <a:rPr lang="hr-HR" smtClean="0"/>
              <a:t>4.12.2021.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335064D-1D7B-4555-AA1D-86BBF5800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747BB7-82D6-4D75-9DFE-4D1F173C0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0A94-902E-4B44-BA86-5E5BCC02FD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9595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23EB67-8DB2-4E04-AB11-A2900E387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6C04B90-2FCB-4641-9EED-A449DBFA6A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189CCC8-4C3B-4E4C-8865-A3EAC3D2CF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001D8DE-DBF9-4EE5-9206-014555A59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74EB-53D8-4869-A96C-23399EB74893}" type="datetimeFigureOut">
              <a:rPr lang="hr-HR" smtClean="0"/>
              <a:t>4.12.2021.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F6C18CC-E3A2-474C-A316-B280C7EC9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17A2A61-1C49-4F94-8115-2A885F2D0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0A94-902E-4B44-BA86-5E5BCC02FD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2408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6C6822-3DD4-4AF7-95BB-779514312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178F5FA-C802-4FF1-BFFB-06894D6BE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FF64773-5E1B-454F-80E6-86A0FEE49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3B9AC255-A31A-49B5-8069-AC9133EACD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36316799-EB2A-4B46-A983-9C6CDE7A06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743469C8-CA1A-4070-974F-09A98E90A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74EB-53D8-4869-A96C-23399EB74893}" type="datetimeFigureOut">
              <a:rPr lang="hr-HR" smtClean="0"/>
              <a:t>4.12.2021.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090856D5-0456-407D-A7C2-08BF3265E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3B5FE649-1C1E-46EA-A383-088CC2E62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0A94-902E-4B44-BA86-5E5BCC02FD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7684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9EE43A-CFCA-4A16-B1F2-9B89227E1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F27619BA-1F20-4415-94E8-5E586CD1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74EB-53D8-4869-A96C-23399EB74893}" type="datetimeFigureOut">
              <a:rPr lang="hr-HR" smtClean="0"/>
              <a:t>4.12.2021.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89069315-0881-4506-A6E0-27E78A62D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5FDBBDB0-516D-4405-8FC8-B5011CDA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0A94-902E-4B44-BA86-5E5BCC02FD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629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55A5B8B3-60CC-4E22-9F1E-3CD14762F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74EB-53D8-4869-A96C-23399EB74893}" type="datetimeFigureOut">
              <a:rPr lang="hr-HR" smtClean="0"/>
              <a:t>4.12.2021.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FC84ACC4-1689-4644-8EEB-4F128F4D5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88D81FBF-CBF5-4091-86AA-06C39E89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0A94-902E-4B44-BA86-5E5BCC02FD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01632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FB4586-3050-4B95-B0B8-E24BAB606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FF43899-72D3-483F-BB67-16E6366A3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4F43F39-B4AF-4CFA-8608-1978446BF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E537A08-9EBC-4989-B051-913D037DA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74EB-53D8-4869-A96C-23399EB74893}" type="datetimeFigureOut">
              <a:rPr lang="hr-HR" smtClean="0"/>
              <a:t>4.12.2021.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4171DDA-FB34-463E-8B0E-63D80F4FA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6E6A855-A64D-4E67-A346-1D03D9F28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0A94-902E-4B44-BA86-5E5BCC02FD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36278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674859-30D3-4778-BE81-E72064EF4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81C2CEF8-C8D1-441A-9AA5-79C19B3418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90B5F40-6955-4028-93C5-9E19F002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225B92C-3A97-4EFA-BECF-7BFB0BD00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74EB-53D8-4869-A96C-23399EB74893}" type="datetimeFigureOut">
              <a:rPr lang="hr-HR" smtClean="0"/>
              <a:t>4.12.2021.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FF9C145-A753-41EC-9BF6-E33F64F4F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362FF64-9E98-4634-9621-83C7EABE2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0A94-902E-4B44-BA86-5E5BCC02FD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1271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C848617D-29B0-41E3-A4E6-4B730475A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20083BC-97B9-4E03-B97C-0ABA1CCE2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D52EC54-8863-4B9C-AFAE-FF10A9B9D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474EB-53D8-4869-A96C-23399EB74893}" type="datetimeFigureOut">
              <a:rPr lang="hr-HR" smtClean="0"/>
              <a:t>4.12.2021.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662D492-F504-45DE-A5ED-8EA970B96B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9D270BE-B192-4692-A744-DAFFC2F41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50A94-902E-4B44-BA86-5E5BCC02FD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923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4)">
            <a:hlinkClick r:id="" action="ppaction://media"/>
            <a:extLst>
              <a:ext uri="{FF2B5EF4-FFF2-40B4-BE49-F238E27FC236}">
                <a16:creationId xmlns:a16="http://schemas.microsoft.com/office/drawing/2014/main" id="{7FA4E8CF-2E85-4059-9CFF-F6FE402D7F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6547" y="103789"/>
            <a:ext cx="8278906" cy="620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7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645D39C0-E4C9-41DD-936D-80D83FB6173C}"/>
              </a:ext>
            </a:extLst>
          </p:cNvPr>
          <p:cNvSpPr txBox="1"/>
          <p:nvPr/>
        </p:nvSpPr>
        <p:spPr>
          <a:xfrm>
            <a:off x="0" y="0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latin typeface="Segoe Print" panose="02000600000000000000" pitchFamily="2" charset="0"/>
              </a:rPr>
              <a:t>Potrebni smo drugima i drugi nama</a:t>
            </a:r>
          </a:p>
          <a:p>
            <a:endParaRPr lang="hr-HR" sz="3600" b="1" dirty="0">
              <a:latin typeface="Segoe Print" panose="02000600000000000000" pitchFamily="2" charset="0"/>
            </a:endParaRPr>
          </a:p>
          <a:p>
            <a:r>
              <a:rPr lang="hr-HR" sz="3600" dirty="0">
                <a:latin typeface="Segoe Print" panose="02000600000000000000" pitchFamily="2" charset="0"/>
              </a:rPr>
              <a:t>-čovjek se može razviti i ostvariti tek u odnosu i povezanosti drugima</a:t>
            </a:r>
          </a:p>
          <a:p>
            <a:endParaRPr lang="hr-HR" sz="3600" dirty="0">
              <a:latin typeface="Segoe Print" panose="02000600000000000000" pitchFamily="2" charset="0"/>
            </a:endParaRPr>
          </a:p>
        </p:txBody>
      </p:sp>
      <p:pic>
        <p:nvPicPr>
          <p:cNvPr id="6" name="Slika 5" descr="Slika na kojoj se prikazuje tekst&#10;&#10;Opis je automatski generiran">
            <a:extLst>
              <a:ext uri="{FF2B5EF4-FFF2-40B4-BE49-F238E27FC236}">
                <a16:creationId xmlns:a16="http://schemas.microsoft.com/office/drawing/2014/main" id="{B33FCE8E-0164-432A-AC62-FE859552E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723" y="502802"/>
            <a:ext cx="7240553" cy="619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E5934CE9-F0D3-4B13-A499-B634E1D0C0D1}"/>
              </a:ext>
            </a:extLst>
          </p:cNvPr>
          <p:cNvSpPr txBox="1"/>
          <p:nvPr/>
        </p:nvSpPr>
        <p:spPr>
          <a:xfrm>
            <a:off x="0" y="450334"/>
            <a:ext cx="12192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-drugi su nam potrebni …</a:t>
            </a:r>
          </a:p>
          <a:p>
            <a:endParaRPr lang="hr-HR" sz="3600" dirty="0">
              <a:latin typeface="Segoe Print" panose="02000600000000000000" pitchFamily="2" charset="0"/>
            </a:endParaRPr>
          </a:p>
          <a:p>
            <a:r>
              <a:rPr lang="hr-HR" sz="3600" dirty="0">
                <a:latin typeface="Segoe Print" panose="02000600000000000000" pitchFamily="2" charset="0"/>
              </a:rPr>
              <a:t>		-da steknemo povjerenje u vlastite 				  mogućnosti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		-da otkrijemo i prihvatimo svoje slabosti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		-da se naučimo upornosti i odgovornosti</a:t>
            </a:r>
          </a:p>
          <a:p>
            <a:endParaRPr lang="hr-HR" sz="3600" dirty="0">
              <a:latin typeface="Segoe Print" panose="02000600000000000000" pitchFamily="2" charset="0"/>
            </a:endParaRPr>
          </a:p>
          <a:p>
            <a:pPr algn="ctr"/>
            <a:r>
              <a:rPr lang="hr-HR" sz="3600" dirty="0">
                <a:solidFill>
                  <a:srgbClr val="FF0000"/>
                </a:solidFill>
                <a:latin typeface="Segoe Print" panose="02000600000000000000" pitchFamily="2" charset="0"/>
              </a:rPr>
              <a:t>U zajednici se ostvaruju naši snovi, </a:t>
            </a:r>
            <a:r>
              <a:rPr lang="hr-HR" sz="3600" dirty="0" err="1">
                <a:solidFill>
                  <a:srgbClr val="FF0000"/>
                </a:solidFill>
                <a:latin typeface="Segoe Print" panose="02000600000000000000" pitchFamily="2" charset="0"/>
              </a:rPr>
              <a:t>uvečavaju</a:t>
            </a:r>
            <a:r>
              <a:rPr lang="hr-HR" sz="3600" dirty="0">
                <a:solidFill>
                  <a:srgbClr val="FF0000"/>
                </a:solidFill>
                <a:latin typeface="Segoe Print" panose="02000600000000000000" pitchFamily="2" charset="0"/>
              </a:rPr>
              <a:t> se radosti i umanjuju patnje.</a:t>
            </a:r>
          </a:p>
        </p:txBody>
      </p:sp>
    </p:spTree>
    <p:extLst>
      <p:ext uri="{BB962C8B-B14F-4D97-AF65-F5344CB8AC3E}">
        <p14:creationId xmlns:p14="http://schemas.microsoft.com/office/powerpoint/2010/main" val="320448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E4A6037-40D3-4C10-9FDA-C9872C417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" y="814387"/>
            <a:ext cx="11630025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46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88A93E5-3D43-4C2C-B55D-7590F1B51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454" y="0"/>
            <a:ext cx="5129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17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CA1522C-57A9-42D3-8A0C-8F90067DA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127" y="2115502"/>
            <a:ext cx="8113714" cy="214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75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3F53BE47-A6C3-48F4-A7C7-1C884376C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12153243" cy="214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15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ika na kojoj se prikazuje tekst&#10;&#10;Opis je automatski generiran">
            <a:extLst>
              <a:ext uri="{FF2B5EF4-FFF2-40B4-BE49-F238E27FC236}">
                <a16:creationId xmlns:a16="http://schemas.microsoft.com/office/drawing/2014/main" id="{CD28D08E-5485-4294-BE89-F360DAD26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76199"/>
            <a:ext cx="12153254" cy="21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37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02FC5FB-1917-4E06-9973-23D6D5502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53" y="0"/>
            <a:ext cx="7842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8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5ECB6988-235B-4356-A1C8-EC094CA68642}"/>
              </a:ext>
            </a:extLst>
          </p:cNvPr>
          <p:cNvSpPr txBox="1"/>
          <p:nvPr/>
        </p:nvSpPr>
        <p:spPr>
          <a:xfrm>
            <a:off x="0" y="132240"/>
            <a:ext cx="12192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latin typeface="Segoe Print" panose="02000600000000000000" pitchFamily="2" charset="0"/>
              </a:rPr>
              <a:t>BOŽJI SAM ORIGINAL</a:t>
            </a:r>
          </a:p>
          <a:p>
            <a:endParaRPr lang="hr-HR" sz="2000" dirty="0">
              <a:latin typeface="Segoe Print" panose="02000600000000000000" pitchFamily="2" charset="0"/>
            </a:endParaRPr>
          </a:p>
          <a:p>
            <a:r>
              <a:rPr lang="hr-HR" sz="3600" b="1" dirty="0">
                <a:latin typeface="Segoe Print" panose="02000600000000000000" pitchFamily="2" charset="0"/>
              </a:rPr>
              <a:t>Nisam nešto, nego netko</a:t>
            </a:r>
          </a:p>
          <a:p>
            <a:endParaRPr lang="hr-HR" sz="3600" b="1" dirty="0">
              <a:latin typeface="Segoe Print" panose="02000600000000000000" pitchFamily="2" charset="0"/>
            </a:endParaRPr>
          </a:p>
          <a:p>
            <a:r>
              <a:rPr lang="hr-HR" sz="3600" b="1" dirty="0">
                <a:latin typeface="Segoe Print" panose="02000600000000000000" pitchFamily="2" charset="0"/>
              </a:rPr>
              <a:t>-čovjek = stvoren na sliku Božju</a:t>
            </a:r>
          </a:p>
          <a:p>
            <a:endParaRPr lang="hr-HR" sz="2000" dirty="0">
              <a:latin typeface="Segoe Print" panose="02000600000000000000" pitchFamily="2" charset="0"/>
            </a:endParaRPr>
          </a:p>
          <a:p>
            <a:endParaRPr lang="hr-HR" sz="2000" dirty="0">
              <a:latin typeface="Segoe Print" panose="02000600000000000000" pitchFamily="2" charset="0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F97E3BD6-9686-4350-9C23-00D0A32CBB68}"/>
              </a:ext>
            </a:extLst>
          </p:cNvPr>
          <p:cNvSpPr txBox="1"/>
          <p:nvPr/>
        </p:nvSpPr>
        <p:spPr>
          <a:xfrm>
            <a:off x="7581530" y="2210539"/>
            <a:ext cx="43056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-besmrtna duša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-razum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-slobodna volja</a:t>
            </a:r>
          </a:p>
          <a:p>
            <a:endParaRPr lang="hr-HR" sz="3600" dirty="0">
              <a:latin typeface="Segoe Print" panose="02000600000000000000" pitchFamily="2" charset="0"/>
            </a:endParaRPr>
          </a:p>
          <a:p>
            <a:r>
              <a:rPr lang="hr-HR" sz="3600" dirty="0">
                <a:latin typeface="Segoe Print" panose="02000600000000000000" pitchFamily="2" charset="0"/>
              </a:rPr>
              <a:t>-spoznavati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-stvarati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-ljubiti</a:t>
            </a:r>
          </a:p>
        </p:txBody>
      </p:sp>
    </p:spTree>
    <p:extLst>
      <p:ext uri="{BB962C8B-B14F-4D97-AF65-F5344CB8AC3E}">
        <p14:creationId xmlns:p14="http://schemas.microsoft.com/office/powerpoint/2010/main" val="329201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1BC367E3-2F4F-40A1-88CB-17EA8437B15B}"/>
              </a:ext>
            </a:extLst>
          </p:cNvPr>
          <p:cNvSpPr txBox="1"/>
          <p:nvPr/>
        </p:nvSpPr>
        <p:spPr>
          <a:xfrm>
            <a:off x="0" y="94414"/>
            <a:ext cx="1219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-Bog daje čovjeku moć da vlada 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          </a:t>
            </a:r>
          </a:p>
          <a:p>
            <a:endParaRPr lang="hr-HR" sz="3600" b="1" dirty="0">
              <a:latin typeface="Segoe Print" panose="02000600000000000000" pitchFamily="2" charset="0"/>
            </a:endParaRPr>
          </a:p>
          <a:p>
            <a:r>
              <a:rPr lang="hr-HR" sz="3600" b="1" dirty="0">
                <a:latin typeface="Segoe Print" panose="02000600000000000000" pitchFamily="2" charset="0"/>
              </a:rPr>
              <a:t>				zadatak</a:t>
            </a:r>
            <a:r>
              <a:rPr lang="hr-HR" sz="3600" dirty="0">
                <a:latin typeface="Segoe Print" panose="02000600000000000000" pitchFamily="2" charset="0"/>
              </a:rPr>
              <a:t>: </a:t>
            </a:r>
          </a:p>
          <a:p>
            <a:endParaRPr lang="hr-HR" sz="3600" dirty="0">
              <a:latin typeface="Segoe Print" panose="02000600000000000000" pitchFamily="2" charset="0"/>
            </a:endParaRPr>
          </a:p>
          <a:p>
            <a:r>
              <a:rPr lang="hr-HR" sz="3600" dirty="0">
                <a:latin typeface="Segoe Print" panose="02000600000000000000" pitchFamily="2" charset="0"/>
              </a:rPr>
              <a:t>održati i unaprijediti sklad i ljepotu svijeta </a:t>
            </a:r>
          </a:p>
          <a:p>
            <a:r>
              <a:rPr lang="hr-HR" sz="3600" dirty="0">
                <a:latin typeface="Segoe Print" panose="02000600000000000000" pitchFamily="2" charset="0"/>
              </a:rPr>
              <a:t>– čovjek postaje </a:t>
            </a:r>
            <a:r>
              <a:rPr lang="hr-HR" sz="3600" b="1" dirty="0" err="1">
                <a:latin typeface="Segoe Print" panose="02000600000000000000" pitchFamily="2" charset="0"/>
              </a:rPr>
              <a:t>sustvaratelj</a:t>
            </a:r>
            <a:r>
              <a:rPr lang="hr-HR" sz="3600" dirty="0">
                <a:latin typeface="Segoe Print" panose="02000600000000000000" pitchFamily="2" charset="0"/>
              </a:rPr>
              <a:t> svijeta</a:t>
            </a:r>
          </a:p>
          <a:p>
            <a:endParaRPr lang="hr-HR" sz="3600" dirty="0">
              <a:latin typeface="Segoe Print" panose="02000600000000000000" pitchFamily="2" charset="0"/>
            </a:endParaRPr>
          </a:p>
          <a:p>
            <a:r>
              <a:rPr lang="hr-HR" sz="3600" dirty="0">
                <a:latin typeface="Segoe Print" panose="02000600000000000000" pitchFamily="2" charset="0"/>
              </a:rPr>
              <a:t>-čovjek je jedinstvena osoba (muškarac, žena), neponovljiv, neprocjenljiv, </a:t>
            </a:r>
            <a:r>
              <a:rPr lang="hr-HR" sz="3600" b="1" dirty="0">
                <a:latin typeface="Segoe Print" panose="02000600000000000000" pitchFamily="2" charset="0"/>
              </a:rPr>
              <a:t>original</a:t>
            </a:r>
          </a:p>
        </p:txBody>
      </p:sp>
      <p:sp>
        <p:nvSpPr>
          <p:cNvPr id="3" name="Strelica: desno 2">
            <a:extLst>
              <a:ext uri="{FF2B5EF4-FFF2-40B4-BE49-F238E27FC236}">
                <a16:creationId xmlns:a16="http://schemas.microsoft.com/office/drawing/2014/main" id="{9DD8CB53-9AB6-49F1-932C-7D0E7D864928}"/>
              </a:ext>
            </a:extLst>
          </p:cNvPr>
          <p:cNvSpPr/>
          <p:nvPr/>
        </p:nvSpPr>
        <p:spPr>
          <a:xfrm rot="5400000">
            <a:off x="4433015" y="1180784"/>
            <a:ext cx="585926" cy="168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752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FCD7F550-B68C-4ED6-ACD7-50FE78454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011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916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141</Words>
  <Application>Microsoft Office PowerPoint</Application>
  <PresentationFormat>Široki zaslon</PresentationFormat>
  <Paragraphs>31</Paragraphs>
  <Slides>12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Segoe Print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13</cp:revision>
  <dcterms:created xsi:type="dcterms:W3CDTF">2021-09-13T14:18:30Z</dcterms:created>
  <dcterms:modified xsi:type="dcterms:W3CDTF">2021-12-05T07:08:10Z</dcterms:modified>
</cp:coreProperties>
</file>