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SIP JELUŠIĆ" initials="JJ" lastIdx="1" clrIdx="0">
    <p:extLst>
      <p:ext uri="{19B8F6BF-5375-455C-9EA6-DF929625EA0E}">
        <p15:presenceInfo xmlns:p15="http://schemas.microsoft.com/office/powerpoint/2012/main" userId="JOSIP JELUŠIĆ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28ED768-EFE9-4809-81AC-B3F2ED0089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2C039B3B-3769-4A51-A5A5-AFC1A1420A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27F0FB62-4C8F-4947-A25F-EB433D655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65760-C063-449E-BBA9-EEBBE446D974}" type="datetimeFigureOut">
              <a:rPr lang="hr-HR" smtClean="0"/>
              <a:t>20.3.2022.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B93C306-2115-43B5-8A41-5C93D00A4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12C635B-D248-48EC-AD64-84FE296DB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C2FBD-2C43-41C8-BC7D-6AF04234957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5315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4244A04-3E86-46D0-8FF4-A1C27363D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51F47F73-4A06-40D8-8F7A-2C37198AE6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44A8E83-BABE-4AE7-B356-7402B9461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65760-C063-449E-BBA9-EEBBE446D974}" type="datetimeFigureOut">
              <a:rPr lang="hr-HR" smtClean="0"/>
              <a:t>20.3.2022.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F7695260-DB1C-4068-816B-EC28C612F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39E65E21-C90E-44F6-864E-D066D77A2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C2FBD-2C43-41C8-BC7D-6AF04234957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00019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CC7D51F6-C433-4DAD-ABDD-513A5E1142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09626FD5-E3B8-4EF0-A520-7155247BFA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C1679D2-2836-40AE-BCA5-A382838E9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65760-C063-449E-BBA9-EEBBE446D974}" type="datetimeFigureOut">
              <a:rPr lang="hr-HR" smtClean="0"/>
              <a:t>20.3.2022.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99DA3A12-A0C9-4E61-82B0-EF3608944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4383714-C87D-45C5-A7CE-46EA943DB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C2FBD-2C43-41C8-BC7D-6AF04234957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71383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7FD7472-D48F-4E7E-BF50-A8B9E61C4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1F0BF6C-5774-4474-B674-52B3BD67DF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672DA45C-C21D-4CA9-9D70-42AC94046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65760-C063-449E-BBA9-EEBBE446D974}" type="datetimeFigureOut">
              <a:rPr lang="hr-HR" smtClean="0"/>
              <a:t>20.3.2022.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7158376C-C83F-4B69-B836-B45B973F6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E3836814-4043-4E68-867A-DD4E17DAA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C2FBD-2C43-41C8-BC7D-6AF04234957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42133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C36FD73-3120-47AC-BCF1-8B86D0625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2418BD57-B1C7-44BB-8134-095918B4C6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7C4ED949-7383-487F-97B0-F5599806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65760-C063-449E-BBA9-EEBBE446D974}" type="datetimeFigureOut">
              <a:rPr lang="hr-HR" smtClean="0"/>
              <a:t>20.3.2022.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504A6888-4CDE-4946-A35E-D76F501CD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9A0E67F9-7000-4D8D-813B-64F594EBD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C2FBD-2C43-41C8-BC7D-6AF04234957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49617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60B7083-0561-4C2B-86EA-1CB407003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6C52E8D-5F0A-45F1-88C7-B38D50C326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00D5401B-93AF-47C3-B3CC-4C70AFCB23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9E6109D7-674A-404C-9F1F-71E2F3038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65760-C063-449E-BBA9-EEBBE446D974}" type="datetimeFigureOut">
              <a:rPr lang="hr-HR" smtClean="0"/>
              <a:t>20.3.2022.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28DDB420-269B-4E8B-84CE-2F33CEE8F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B0879C92-AF68-4F96-9BA5-55271D7A6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C2FBD-2C43-41C8-BC7D-6AF04234957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37876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9C45114-E7F8-453C-9B19-285762485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922743C8-DA82-4FF9-A533-7076D54E75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EBFAEC08-B8FA-4A2A-AFA0-E6977513FA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2A7EF433-8F09-4A7A-B94E-EF12323162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9273BE15-B1A4-4ABD-BF39-D38B054C14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B54E513A-BB1A-4FBB-837F-0BFCF0305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65760-C063-449E-BBA9-EEBBE446D974}" type="datetimeFigureOut">
              <a:rPr lang="hr-HR" smtClean="0"/>
              <a:t>20.3.2022.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E0841879-2DD3-4FB2-9988-3FF12429A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FB3E2EBB-8E7C-4190-B2D3-0F801F219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C2FBD-2C43-41C8-BC7D-6AF04234957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12829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D895F15-8EF6-4743-8003-C7F1D6151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B0574F5B-746F-437F-9F74-EA595F863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65760-C063-449E-BBA9-EEBBE446D974}" type="datetimeFigureOut">
              <a:rPr lang="hr-HR" smtClean="0"/>
              <a:t>20.3.2022.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35DDDD29-BA9D-4F33-BF20-987488454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A7AA5F1F-09DE-422C-8B4D-E11061CA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C2FBD-2C43-41C8-BC7D-6AF04234957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94475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2EA16147-BFFE-453A-9240-E252ED4A4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65760-C063-449E-BBA9-EEBBE446D974}" type="datetimeFigureOut">
              <a:rPr lang="hr-HR" smtClean="0"/>
              <a:t>20.3.2022.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E829A02F-91C3-4601-97C4-220EB6893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53F868DE-E18F-4778-953A-A0330E36B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C2FBD-2C43-41C8-BC7D-6AF04234957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29184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3D7E4EF-05C3-4709-B1DE-50EC95AFB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D8C3491-93E8-479F-8D3F-F1AE734DF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D3CB43DA-137C-45E1-A385-303D67E85E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05AC14EA-9F08-4C21-BB06-6123B9B60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65760-C063-449E-BBA9-EEBBE446D974}" type="datetimeFigureOut">
              <a:rPr lang="hr-HR" smtClean="0"/>
              <a:t>20.3.2022.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A8522CBF-C73D-426B-A5A6-1BBB2C2C6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5C7B8EBB-61F1-4D9B-8587-77F8E1A0F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C2FBD-2C43-41C8-BC7D-6AF04234957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93231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B30704A-5AE6-4B4A-A2F2-C6AA17834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7CBC255B-EF8B-4EA4-804D-CE804FAF02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4BF77B0C-B76F-4FE1-8D5F-F8011FFA93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4016E1E5-A041-4A14-8713-688A0FE1E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65760-C063-449E-BBA9-EEBBE446D974}" type="datetimeFigureOut">
              <a:rPr lang="hr-HR" smtClean="0"/>
              <a:t>20.3.2022.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8D9D83F0-5C9C-4543-A3C0-FFD852C37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51F54EE6-79A7-4D77-97AE-45D4C6168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C2FBD-2C43-41C8-BC7D-6AF04234957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33071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3BA64619-F879-4981-8002-BCA0A25A9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29A05DFC-F260-47C6-A941-36EBD93C5E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3328BDA8-95DA-4C82-AA55-590718122B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D65760-C063-449E-BBA9-EEBBE446D974}" type="datetimeFigureOut">
              <a:rPr lang="hr-HR" smtClean="0"/>
              <a:t>20.3.2022.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D8628EEA-5CAE-4D8D-832D-331837908D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3F6765AF-34E4-46C3-9DF1-52B68DEB5E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BC2FBD-2C43-41C8-BC7D-6AF04234957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97659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8778437-E725-4355-B53D-4F07049458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4AE5D6A-0B33-4C3D-9725-ABC571442DC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B219D457-A5FF-477F-91A3-F24E6E6DD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8639" y="0"/>
            <a:ext cx="5254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454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B7773099-D814-4EEE-A45C-1C8004F71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445" y="0"/>
            <a:ext cx="104971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2601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5392F470-F0B0-4E33-B7AC-D98175B9A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682" y="0"/>
            <a:ext cx="105606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963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EC6B2885-5F19-45BE-A032-A1A3B9E45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231" y="0"/>
            <a:ext cx="104335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8456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640D0210-C261-47C0-9647-63A28C35F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277" y="0"/>
            <a:ext cx="104714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1685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DBCBA017-C3CA-49F7-8856-6954E5CFC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166" y="0"/>
            <a:ext cx="104936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1304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C379BE0B-B152-40F0-B946-CCDF78C03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733" y="0"/>
            <a:ext cx="105325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609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D2A811FA-BFFA-4C08-9554-207BFB097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5989" y="0"/>
            <a:ext cx="52000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3923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2302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43C29F18-08E0-4D6E-8A82-F1D7EDE46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434" y="0"/>
            <a:ext cx="10539132" cy="6858000"/>
          </a:xfrm>
          <a:prstGeom prst="rect">
            <a:avLst/>
          </a:prstGeom>
        </p:spPr>
      </p:pic>
      <p:sp>
        <p:nvSpPr>
          <p:cNvPr id="3" name="Pravokutnik 2">
            <a:extLst>
              <a:ext uri="{FF2B5EF4-FFF2-40B4-BE49-F238E27FC236}">
                <a16:creationId xmlns:a16="http://schemas.microsoft.com/office/drawing/2014/main" id="{EF4B02C6-0EB3-4F41-97C6-E7DBBB773A80}"/>
              </a:ext>
            </a:extLst>
          </p:cNvPr>
          <p:cNvSpPr/>
          <p:nvPr/>
        </p:nvSpPr>
        <p:spPr>
          <a:xfrm>
            <a:off x="4154750" y="3737499"/>
            <a:ext cx="497149" cy="1331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Pravokutnik 5">
            <a:extLst>
              <a:ext uri="{FF2B5EF4-FFF2-40B4-BE49-F238E27FC236}">
                <a16:creationId xmlns:a16="http://schemas.microsoft.com/office/drawing/2014/main" id="{645E422C-3009-499D-A80A-12B3E16A883C}"/>
              </a:ext>
            </a:extLst>
          </p:cNvPr>
          <p:cNvSpPr/>
          <p:nvPr/>
        </p:nvSpPr>
        <p:spPr>
          <a:xfrm>
            <a:off x="6697059" y="1724892"/>
            <a:ext cx="1584496" cy="1368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539B649F-93C4-4A39-AEAF-DFDFD1E4FE27}"/>
              </a:ext>
            </a:extLst>
          </p:cNvPr>
          <p:cNvSpPr/>
          <p:nvPr/>
        </p:nvSpPr>
        <p:spPr>
          <a:xfrm>
            <a:off x="8442732" y="2705335"/>
            <a:ext cx="1646841" cy="14177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Pravokutnik 7">
            <a:extLst>
              <a:ext uri="{FF2B5EF4-FFF2-40B4-BE49-F238E27FC236}">
                <a16:creationId xmlns:a16="http://schemas.microsoft.com/office/drawing/2014/main" id="{829C6F5F-5A93-443A-90EB-D9FCB004C7A3}"/>
              </a:ext>
            </a:extLst>
          </p:cNvPr>
          <p:cNvSpPr/>
          <p:nvPr/>
        </p:nvSpPr>
        <p:spPr>
          <a:xfrm>
            <a:off x="2114668" y="5656354"/>
            <a:ext cx="1189641" cy="1417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Pravokutnik 8">
            <a:extLst>
              <a:ext uri="{FF2B5EF4-FFF2-40B4-BE49-F238E27FC236}">
                <a16:creationId xmlns:a16="http://schemas.microsoft.com/office/drawing/2014/main" id="{56D32650-1503-411A-8AAD-DF80D3F598DD}"/>
              </a:ext>
            </a:extLst>
          </p:cNvPr>
          <p:cNvSpPr/>
          <p:nvPr/>
        </p:nvSpPr>
        <p:spPr>
          <a:xfrm flipV="1">
            <a:off x="8442732" y="4634115"/>
            <a:ext cx="1564868" cy="43687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6776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0071D861-C21E-485A-95D7-1D846338C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231" y="0"/>
            <a:ext cx="10547537" cy="6858000"/>
          </a:xfrm>
          <a:prstGeom prst="rect">
            <a:avLst/>
          </a:prstGeom>
        </p:spPr>
      </p:pic>
      <p:sp>
        <p:nvSpPr>
          <p:cNvPr id="3" name="Pravokutnik 2">
            <a:extLst>
              <a:ext uri="{FF2B5EF4-FFF2-40B4-BE49-F238E27FC236}">
                <a16:creationId xmlns:a16="http://schemas.microsoft.com/office/drawing/2014/main" id="{91B89FDD-7A2C-4F59-A5FC-7ECC6199939A}"/>
              </a:ext>
            </a:extLst>
          </p:cNvPr>
          <p:cNvSpPr/>
          <p:nvPr/>
        </p:nvSpPr>
        <p:spPr>
          <a:xfrm flipV="1">
            <a:off x="1837678" y="3497770"/>
            <a:ext cx="870012" cy="14207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08742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EB46CD3D-DBF2-48FF-95DF-E517A06F2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701" y="0"/>
            <a:ext cx="104965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769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7BC7BCD8-D188-42C8-84D1-FCF0A314A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684" y="0"/>
            <a:ext cx="10462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595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93CDEF69-0DB2-42CE-906A-88A60C5E7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399" y="0"/>
            <a:ext cx="104892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234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048DA0E7-7308-43AC-A275-47F51F06D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857" y="0"/>
            <a:ext cx="104502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7769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638507A5-4B46-4295-8E95-32DD82651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005" y="0"/>
            <a:ext cx="105099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4983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66562BF4-E31F-4667-8E68-474B5E73F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647" y="0"/>
            <a:ext cx="104887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17470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0</Words>
  <Application>Microsoft Office PowerPoint</Application>
  <PresentationFormat>Široki zaslon</PresentationFormat>
  <Paragraphs>0</Paragraphs>
  <Slides>17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JOSIP JELUŠIĆ</dc:creator>
  <cp:lastModifiedBy>Josip Jelušić</cp:lastModifiedBy>
  <cp:revision>5</cp:revision>
  <dcterms:created xsi:type="dcterms:W3CDTF">2021-03-22T16:46:21Z</dcterms:created>
  <dcterms:modified xsi:type="dcterms:W3CDTF">2022-03-20T19:33:39Z</dcterms:modified>
</cp:coreProperties>
</file>