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A9FB71-A4D9-4B0A-9C26-6EAF0EF73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22925D-1FF4-4F8C-B092-54224FCD5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17B5AD-2876-4EE3-86EF-062FC35E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5673A8-236A-4CDE-9C15-A01D6111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C963E6-8A2A-43DD-AA8D-3FFCC123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76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FBFA81-8EC7-499B-AD54-D6B0B469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6B1407E-7A86-4311-B76D-EB0478A71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3FEFD4-E3D4-4D05-92B0-EB0A717F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19AFC3-B0B5-476E-B7AA-C412CD9C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759202-911B-4B13-84AA-55DD9820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55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4779A08-E3EC-461F-A8C6-38A88556B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8F914B-82D8-430D-AFC0-323DD897C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F52A1B-0DEA-4393-8373-1C5FCA05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021B10-2734-4DC6-91E0-52348DD5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5A2EDC-BF7D-4740-BB58-2A81373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96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7FE8DD-5683-42B8-80BA-88BD083F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2B8111-C064-4B12-9BDC-EDD7F463D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C4C288-3D2D-4012-A05F-65A1187D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94BFCE-256D-4DC1-8E6F-E9779FC6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CFADD0-32D1-4B7E-9207-87ECCD4D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425BD6-DB91-4CE0-A2CB-E7E7D1CD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6C3692F-2EB5-45A6-826E-245EB83F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ED6593-FB16-4BA0-BFBE-4D133E46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ADC1CA-1786-4739-B2CF-4183F76B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BC3D4E-7442-4495-B30A-0BB43E39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52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A06255-A80E-45A7-BCB8-C613A280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7F9F37-8792-4347-A604-5AE3E487A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9F13D6-AD98-4F7A-B89A-8917642FF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1DB453C-D0EC-44C8-AE31-04DA34F9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8278D07-62D9-475D-9C5C-65CC1E7E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80FD561-6D17-45C9-B9C8-761EEDA7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01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FFF63-1074-485D-A5C2-1482C56B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586569-36D1-468E-B052-06BF2F5D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3334147-531E-42BE-8DE3-12D166D59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2BEC1C2-0338-4110-A5DC-925A028CD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87552C4-B02F-4557-8EA7-62EF8D513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860398D-5887-47DB-9BF8-825375BC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A49BCF2-4CE8-48C1-970B-E631457B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567724B-0EF9-4C9C-A368-5D9D50CC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577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1398C9-6D91-488F-9A85-8D583434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CB40D7A-CC39-4778-87E5-6480B272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90368C-8129-4079-819E-FA0B1A0E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01D92E-4279-4C82-90AC-1569CDBE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87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BA00BE9-544B-48DE-AE3B-628C1A57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A5ED060-D3F1-4B7F-B3EE-A1AB2095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204FCAE-BBF2-44A7-8DAC-DFE47D66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5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A0C667-7B73-4EB7-A180-7CAB1CAA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26272E-810F-448C-B699-14BC84EC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B08A8E-2850-4944-AD16-588ED843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6CBF630-B657-48D6-9951-8D312C9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4C87C10-9EDC-4915-99CE-F5EF5CA8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DD54A89-AB3A-4C5F-B2CE-0F9EEAED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44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C062B-C74C-432F-9FEA-B92448BB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95276F5-A072-4666-9298-F730BC8C1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F4FD361-47D7-4C11-9285-320FB8FA0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E5BD030-ECB2-47EB-AB8B-BCD31015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58B11D-B43B-4C1D-8C41-DF571B4A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B77D5D-AF6C-417A-91DC-4C146DFC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64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F7A8610-3E98-41EA-A4E9-327A2765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C3A946-7DD2-4937-931D-F4285011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1E4C59-7E6C-4657-9AA6-D8F7A8D46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F7D1-F69D-494E-84BD-8AD6E74F1A12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EEFB62-A21E-489C-B9DC-69B2B5C01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680051-7329-4A5A-B99F-3C8677318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3F66-4A45-4104-B4BF-AD60F9A7C5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72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095B99A-5DDB-4D67-9194-35C8D58E5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1" r="1" b="1"/>
          <a:stretch/>
        </p:blipFill>
        <p:spPr>
          <a:xfrm>
            <a:off x="816523" y="1166183"/>
            <a:ext cx="3181711" cy="45256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DC832B0-B8EE-4071-9681-3DC5B7FE6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80" b="1"/>
          <a:stretch/>
        </p:blipFill>
        <p:spPr>
          <a:xfrm>
            <a:off x="4466774" y="1166183"/>
            <a:ext cx="3258451" cy="45964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962DF5-940F-4F3A-88D8-4710A86967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8" r="1" b="1"/>
          <a:stretch/>
        </p:blipFill>
        <p:spPr>
          <a:xfrm>
            <a:off x="8130780" y="1166183"/>
            <a:ext cx="3244697" cy="45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Široki zaslon</PresentationFormat>
  <Paragraphs>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</cp:revision>
  <dcterms:created xsi:type="dcterms:W3CDTF">2022-05-23T08:52:16Z</dcterms:created>
  <dcterms:modified xsi:type="dcterms:W3CDTF">2022-05-23T08:54:13Z</dcterms:modified>
</cp:coreProperties>
</file>