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301" r:id="rId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0210199-7425-47F1-8108-A54E126BAB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FB0E714-02B1-4A2E-A1DA-9FC8D96E1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1CE04AB-C248-42CB-9E18-FDF0AAA7C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CBE7-F810-422F-906E-43858DC047DB}" type="datetimeFigureOut">
              <a:rPr lang="hr-HR" smtClean="0"/>
              <a:t>9.4.2022.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CDC7BFD-BB88-4085-8C76-A6C9B88DB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F29AA87-360B-4B50-97FA-3225EA8B3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73B19-6CD6-4241-86D4-E327E5285F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57469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C7AF30-2BDC-48D7-AA45-C8F67F001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BD9014C-B2B7-4ACF-8A93-EBE51D8C6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946D25E-C9F9-4095-AB30-E64EADC50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CBE7-F810-422F-906E-43858DC047DB}" type="datetimeFigureOut">
              <a:rPr lang="hr-HR" smtClean="0"/>
              <a:t>9.4.2022.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DC06C06-8FC8-4E8F-8031-4D65C9A7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987D66-A152-49C1-8B3D-6EB345655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73B19-6CD6-4241-86D4-E327E5285F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6348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7C5A365E-B9BA-4A5B-84C3-868539178C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DD42186-6F44-458A-8C0C-922AE5C01F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F0281BE-5348-4B8B-A691-7DFFD0D03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CBE7-F810-422F-906E-43858DC047DB}" type="datetimeFigureOut">
              <a:rPr lang="hr-HR" smtClean="0"/>
              <a:t>9.4.2022.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3C3AD8C-51F9-4B01-8243-098828259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824853C-4769-4A44-8D11-11119D2B5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73B19-6CD6-4241-86D4-E327E5285F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1950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6FACAB-D0CE-4DFB-B4FB-9E079305F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E61C9A9-964A-40AB-9370-A9D8CA9B2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B90A9A3-504F-4963-9194-F46A5A767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CBE7-F810-422F-906E-43858DC047DB}" type="datetimeFigureOut">
              <a:rPr lang="hr-HR" smtClean="0"/>
              <a:t>9.4.2022.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44EFDF6-AD5D-406C-B0E3-9CF7D3083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413CD85-1311-4652-BFFC-86CF369D0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73B19-6CD6-4241-86D4-E327E5285F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8079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A6B0A0-D8A3-4E02-B5A8-DCCAA90E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774612A-E257-45CD-A6FD-09703EA98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C24876B-E02E-4168-B386-275CB119E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CBE7-F810-422F-906E-43858DC047DB}" type="datetimeFigureOut">
              <a:rPr lang="hr-HR" smtClean="0"/>
              <a:t>9.4.2022.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BDC41F5-0F16-491C-8EBE-BD4E3C134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05BD4731-7D46-4C03-AB42-3090A1FC7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73B19-6CD6-4241-86D4-E327E5285F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277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71FC2B-C7E4-4E73-9CC3-B2C9BB672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F00EFE6-B1A2-4C41-B923-19C5408C95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14CC30C-11AF-4535-8182-F757114F3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A070AC9-4644-42ED-A63E-00710091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CBE7-F810-422F-906E-43858DC047DB}" type="datetimeFigureOut">
              <a:rPr lang="hr-HR" smtClean="0"/>
              <a:t>9.4.2022.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867DA83-510D-4FD3-80A6-FCE3D0B6C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5475D6D-0CD6-4FE5-A36D-70BFB79D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73B19-6CD6-4241-86D4-E327E5285F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7747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A5C94D-05DC-43D2-A070-9C41AB57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24BF19A2-A4F8-403F-BF97-E235C9FBD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9816DC7-DC64-4A6F-9749-321D155FA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0A4D7733-8020-4924-94FF-EB6CB5E252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D7CA77C0-E103-4105-8050-8562D7FB10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0CD4FEB5-70E1-4216-A260-9C1E98E1E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CBE7-F810-422F-906E-43858DC047DB}" type="datetimeFigureOut">
              <a:rPr lang="hr-HR" smtClean="0"/>
              <a:t>9.4.2022.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920C56EC-B69E-4913-B6DE-EB05164E8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D2CDBA15-2521-4514-A458-BAFED8224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73B19-6CD6-4241-86D4-E327E5285F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9724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2136FC-21FB-4808-81FC-405DF46F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6B8CFA70-B3FA-4A40-B347-7A47BB39D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CBE7-F810-422F-906E-43858DC047DB}" type="datetimeFigureOut">
              <a:rPr lang="hr-HR" smtClean="0"/>
              <a:t>9.4.2022.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359F28DB-A924-439C-A5DC-6851B1E32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CC8C37E7-CFE9-4819-8D28-4D333D0EC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73B19-6CD6-4241-86D4-E327E5285F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1755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707241A3-1056-46CE-85FA-A2C6D0212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CBE7-F810-422F-906E-43858DC047DB}" type="datetimeFigureOut">
              <a:rPr lang="hr-HR" smtClean="0"/>
              <a:t>9.4.2022.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76C19F7F-DCFB-433A-850A-D801C165C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1E1395D-18FA-4CAA-94D1-6EA38D7CB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73B19-6CD6-4241-86D4-E327E5285F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78265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5FBC60-844C-4CBD-ADE0-36A8E35CE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350489F-239E-4081-9BA9-3234CA613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A381A0A-433F-4D6E-A8B1-196A28182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14CFD50-55BF-4C7C-BAEB-628913AA0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CBE7-F810-422F-906E-43858DC047DB}" type="datetimeFigureOut">
              <a:rPr lang="hr-HR" smtClean="0"/>
              <a:t>9.4.2022.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7718134-CB1C-45B3-B689-197D6D9D9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6F5679C-3D18-4CBD-B520-8A9467EEE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73B19-6CD6-4241-86D4-E327E5285F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55400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7D6E24-79C2-44D2-8861-C40192CB1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C6538A79-5934-4127-8969-2B93EE246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859BB04-18C0-4E6C-8467-2EE70FEB5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95E336C-2D6F-4181-B4E7-F62F8DBC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0CBE7-F810-422F-906E-43858DC047DB}" type="datetimeFigureOut">
              <a:rPr lang="hr-HR" smtClean="0"/>
              <a:t>9.4.2022.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1FC0250-7223-42D1-AE7A-B3ABDE305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F2CB1CD-D66B-4B8D-8F15-5ED28387D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73B19-6CD6-4241-86D4-E327E5285F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0111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E7AB2788-0B07-4ABD-91BE-13CF0FF75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41DA339-B312-4C97-9E93-CFEDDF30F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E7A7A84-99BB-4DC1-9FB9-D6D3B61DB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0CBE7-F810-422F-906E-43858DC047DB}" type="datetimeFigureOut">
              <a:rPr lang="hr-HR" smtClean="0"/>
              <a:t>9.4.2022.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53EB70B-2780-4402-B0CD-3F52F24492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99FEAF2-2F0B-4702-93C3-E382BE585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773B19-6CD6-4241-86D4-E327E5285F9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290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jubio  nas je do kraja">
            <a:hlinkClick r:id="" action="ppaction://media"/>
            <a:extLst>
              <a:ext uri="{FF2B5EF4-FFF2-40B4-BE49-F238E27FC236}">
                <a16:creationId xmlns:a16="http://schemas.microsoft.com/office/drawing/2014/main" id="{896898A2-9285-4102-BE59-495696ED3A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2877" y="0"/>
            <a:ext cx="9126245" cy="684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8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lč. Ivan Grbešić: Veliki tjedan = Božja akcija spašavanja čovjeka - Siscia  hr">
            <a:extLst>
              <a:ext uri="{FF2B5EF4-FFF2-40B4-BE49-F238E27FC236}">
                <a16:creationId xmlns:a16="http://schemas.microsoft.com/office/drawing/2014/main" id="{953427E5-948C-448F-A308-042F5FF43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014" y="1704514"/>
            <a:ext cx="6196394" cy="325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0427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Široki zaslon</PresentationFormat>
  <Paragraphs>0</Paragraphs>
  <Slides>2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1</cp:revision>
  <dcterms:created xsi:type="dcterms:W3CDTF">2022-04-09T15:04:31Z</dcterms:created>
  <dcterms:modified xsi:type="dcterms:W3CDTF">2022-04-09T15:05:34Z</dcterms:modified>
</cp:coreProperties>
</file>