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83" r:id="rId9"/>
    <p:sldId id="264" r:id="rId10"/>
    <p:sldId id="265" r:id="rId11"/>
    <p:sldId id="266" r:id="rId12"/>
    <p:sldId id="267" r:id="rId13"/>
    <p:sldId id="270" r:id="rId14"/>
    <p:sldId id="268" r:id="rId15"/>
    <p:sldId id="272" r:id="rId16"/>
    <p:sldId id="271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4" r:id="rId25"/>
    <p:sldId id="285" r:id="rId26"/>
    <p:sldId id="286" r:id="rId27"/>
    <p:sldId id="287" r:id="rId28"/>
    <p:sldId id="281" r:id="rId2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9D9872-CCD2-4558-BFBF-50D756433F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33CBF3F-71D8-4299-BFBB-38E655A9EA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2C5FCC4-0953-4CE2-9906-FA4F8988F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0A6A-8604-440A-8DBA-266CECBDD675}" type="datetimeFigureOut">
              <a:rPr lang="hr-HR" smtClean="0"/>
              <a:t>11.4.2022.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F018244-CA8F-4DDB-8B24-696F495A6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0229724-058E-400F-8769-360D40C8F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3358-4AB6-417F-9C91-96E56C013CB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6324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8CF006-31FB-4972-AB31-43EF0B771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DBFC7CB-B6B6-4E9A-A794-88DDAB47FA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CA0CFF7-D0FB-4BD9-9244-C1162ABB0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0A6A-8604-440A-8DBA-266CECBDD675}" type="datetimeFigureOut">
              <a:rPr lang="hr-HR" smtClean="0"/>
              <a:t>11.4.2022.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E90799B-BE7E-413A-9A8C-F61E50F3F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E60EA1E-D263-4D34-A477-7A779DB0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3358-4AB6-417F-9C91-96E56C013CB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2649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92C55D5B-95A5-4676-B909-DEA5F6E535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A41390DB-25A4-473F-8ED2-720DF931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A97189D-F155-4599-9BBD-20D9AF231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0A6A-8604-440A-8DBA-266CECBDD675}" type="datetimeFigureOut">
              <a:rPr lang="hr-HR" smtClean="0"/>
              <a:t>11.4.2022.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F987683-1F09-453F-9469-2D5668249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012E9A7-F717-48CE-90BD-DA933441D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3358-4AB6-417F-9C91-96E56C013CB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2715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CF008B-3C08-489D-86A0-9AA285AB3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E98FAAD-B8F3-46B1-AD00-DB339EE65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A7881E7-0429-4F2B-A54C-7ADBC0C4D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0A6A-8604-440A-8DBA-266CECBDD675}" type="datetimeFigureOut">
              <a:rPr lang="hr-HR" smtClean="0"/>
              <a:t>11.4.2022.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F304D11-6804-4E2B-88DD-2F2889262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D2BAF37-B9CB-483D-9100-51B991784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3358-4AB6-417F-9C91-96E56C013CB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6683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769CD6-31BB-436D-9F0D-73A58817E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DBCBD6C-BE39-4146-BB37-0FE42E217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B26A315-2A93-4F8A-B1E1-264CA03E6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0A6A-8604-440A-8DBA-266CECBDD675}" type="datetimeFigureOut">
              <a:rPr lang="hr-HR" smtClean="0"/>
              <a:t>11.4.2022.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A2DD3D8-4658-496F-AB01-09578EA6E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0BDCADC-6EE2-45E7-A49A-1DC89B285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3358-4AB6-417F-9C91-96E56C013CB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0573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17FCC5-5EAA-4C2A-BE1A-7FC8F947C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F945BE5-D198-48A5-A87C-B850D93D43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B35BAAD-726C-4444-9205-FCDB0944C4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2F1CC08-4C47-436D-B3AC-335513143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0A6A-8604-440A-8DBA-266CECBDD675}" type="datetimeFigureOut">
              <a:rPr lang="hr-HR" smtClean="0"/>
              <a:t>11.4.2022.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59676F5-D0C2-4618-941B-EDC98CE63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ECB705A-AED0-4830-BC35-FEABB3B9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3358-4AB6-417F-9C91-96E56C013CB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74188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F256228-939E-4538-A803-60DB37906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0648EF3-3061-4B09-ABB6-6AEDCFF30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266CF53-D5D9-4526-8E67-9E807C79D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4F208D8E-7214-48AD-BAF5-01081EB3B4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7F91852F-A4DB-48C9-955E-10F01315ED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4DBFEE01-1577-4043-AD4A-7C0ED29A7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0A6A-8604-440A-8DBA-266CECBDD675}" type="datetimeFigureOut">
              <a:rPr lang="hr-HR" smtClean="0"/>
              <a:t>11.4.2022.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3A320FCA-414B-448C-9697-1FF024345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DACE51D1-38EA-4BA1-917F-0D846B43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3358-4AB6-417F-9C91-96E56C013CB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67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7D24D6-2A05-4765-A90B-FE63B8A72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2FC0F043-D9B3-43AC-867E-0B5B4CB78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0A6A-8604-440A-8DBA-266CECBDD675}" type="datetimeFigureOut">
              <a:rPr lang="hr-HR" smtClean="0"/>
              <a:t>11.4.2022.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260A2BA-7A7A-4987-9AEC-0B912CF99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07BDF9E8-924E-43B7-979A-A157FEE2C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3358-4AB6-417F-9C91-96E56C013CB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5080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1545F16-0026-4563-8C9E-6D8CCD009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0A6A-8604-440A-8DBA-266CECBDD675}" type="datetimeFigureOut">
              <a:rPr lang="hr-HR" smtClean="0"/>
              <a:t>11.4.2022.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2B5E5301-D504-41A0-AFF0-F6D2BEAD1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8066CE-14C3-4F4A-90CF-2DF73BEC7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3358-4AB6-417F-9C91-96E56C013CB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3113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B5FA6C-CFB5-4C7B-97D6-CE9007DC5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86777A1-1CAA-4D04-A2BC-1E0C7E4E9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8877D89-DCAB-4269-B62A-1119B321C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0F74BCC-32A4-4332-8339-4AB51F29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0A6A-8604-440A-8DBA-266CECBDD675}" type="datetimeFigureOut">
              <a:rPr lang="hr-HR" smtClean="0"/>
              <a:t>11.4.2022.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0C5B4A0-69BF-489E-A3D6-B07314E4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003A78B-85B9-443B-A2FA-0E9902DE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3358-4AB6-417F-9C91-96E56C013CB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3972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1EB2E1-A7B6-4979-B151-E2C965D3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1BEB70D1-F063-4B3B-AA92-EE001C992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7930363-20AC-415C-9A5F-9E144041A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6D68B9E-9918-4EF9-8118-55C5E826F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0A6A-8604-440A-8DBA-266CECBDD675}" type="datetimeFigureOut">
              <a:rPr lang="hr-HR" smtClean="0"/>
              <a:t>11.4.2022.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87473A4-25EF-4A10-B7C2-DF06F081A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A380623-D698-4010-B380-B37BB940B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3358-4AB6-417F-9C91-96E56C013CB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815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EF7162F4-5BDD-4092-BE36-B83767E3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1076D4E-616D-406F-86F8-284C9F43E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5FE7C37-453F-4668-9025-EAC264B4D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A0A6A-8604-440A-8DBA-266CECBDD675}" type="datetimeFigureOut">
              <a:rPr lang="hr-HR" smtClean="0"/>
              <a:t>11.4.2022.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D58A555-9CA1-4D44-B95D-279E6BBC2C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895AFA7-B19C-4B9C-967E-E09921DCA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F3358-4AB6-417F-9C91-96E56C013CB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276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6B3DDFA6-8C3A-4880-8347-F5CC6C26D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04DD70C9-E38D-4360-A0AA-314C87E98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805996"/>
            <a:ext cx="12191999" cy="10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01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293B748-EC7C-4D9A-B81B-C875618FA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6A39FC5-0345-4CE4-B4D3-E48A72790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214" y="5115386"/>
            <a:ext cx="2337786" cy="17426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08569F8-2AA1-4A25-A61C-5555F2B7D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05996"/>
            <a:ext cx="12191999" cy="10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78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25F3064-2A20-4941-977F-E71FAC13D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0F662A3-25D3-41AC-AD7C-0474AA945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214" y="5115386"/>
            <a:ext cx="2337786" cy="17426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3DE7004-D1B7-444D-A13B-72B747F12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05996"/>
            <a:ext cx="12191999" cy="10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04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C7E4881-547F-4F7B-A1EF-60AAFD6D0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EDDA399-3602-4B56-BAC4-412A69185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214" y="5115386"/>
            <a:ext cx="2337786" cy="17426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EE61BBE-FB9E-418A-A054-C6875E065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115385"/>
            <a:ext cx="11829495" cy="58407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4E5F794-20B1-4AFC-AC67-A2AA17FA2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05996"/>
            <a:ext cx="12191999" cy="10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06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F1B232A-007B-4EAF-9A42-CACC538F7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45C8678-CB06-49EB-8131-3F97DADD6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214" y="5115386"/>
            <a:ext cx="2337786" cy="17426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E49B0A0-29E2-4A9C-86C3-5AB88FB45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05996"/>
            <a:ext cx="12191999" cy="105200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E2A38AB-5885-4AAF-92B7-5E9F11314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595" y="2611515"/>
            <a:ext cx="6720396" cy="105200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D319905-07C2-437E-ACB2-6555C419C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1441" y="3828127"/>
            <a:ext cx="3475606" cy="10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718A831-93FD-40C6-BE28-694841D7A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77EECFF-67ED-4566-B51E-F1528111C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214" y="5115386"/>
            <a:ext cx="2337786" cy="17426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727CA27-01F4-43C0-8454-813E21149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05996"/>
            <a:ext cx="12191999" cy="10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07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ploča za pisanje&#10;&#10;Opis je automatski generiran">
            <a:extLst>
              <a:ext uri="{FF2B5EF4-FFF2-40B4-BE49-F238E27FC236}">
                <a16:creationId xmlns:a16="http://schemas.microsoft.com/office/drawing/2014/main" id="{51E399FF-C8E7-4822-AAFE-2BC5CFB52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03F26EF-C0A8-4273-93FC-C55D8A2FB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214" y="5115386"/>
            <a:ext cx="2337786" cy="17426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5540AF2-6F22-4254-8A8A-EE18AC6A8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05996"/>
            <a:ext cx="12191999" cy="10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65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B7C211D-EF32-4581-BCC4-4C0AD79FB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9C7AC65-071E-4434-BBEA-F530ACAE0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214" y="5115386"/>
            <a:ext cx="2337786" cy="17426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41C5CFB-1F3B-4FC8-B843-C140312FC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05996"/>
            <a:ext cx="12191999" cy="10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83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4378E34-24A8-443C-919B-272802D45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9F92BFE3-CA4A-4147-81EC-DE7DE98FF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214" y="5115386"/>
            <a:ext cx="2337786" cy="174261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DB125B3-F698-489A-8423-33A8423C5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05996"/>
            <a:ext cx="12191999" cy="10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59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AD5AC66-9E68-4139-B405-98A7DFCD0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4FEEEB1-2965-48F3-A64D-8D2304CDD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214" y="5115386"/>
            <a:ext cx="2337786" cy="182695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331E7C0-8E7E-4D00-8108-B52BC0DAB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05996"/>
            <a:ext cx="12191999" cy="10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01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FFF9D29-F420-4CB0-86FB-29E64BB01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06EE7AE-A000-48D6-82F2-FCD715632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214" y="5115386"/>
            <a:ext cx="2337786" cy="17426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B9329E4-E3CB-4C66-A37F-C67E625DB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05996"/>
            <a:ext cx="12191999" cy="10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55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DD4AE52-CB32-4C7F-89C4-C35020C5E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81B6DB6-8315-408A-B570-EB53959ED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214" y="5115386"/>
            <a:ext cx="2337786" cy="17426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D724A8A-9663-4A43-861A-733260623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05996"/>
            <a:ext cx="12191999" cy="105200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C559D13-BAD0-4AB7-A0D1-5ECEF1475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195" y="2478350"/>
            <a:ext cx="4598769" cy="10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6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D0CB6E19-FABC-4191-9A8C-F6170CE24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E9725CB-342C-4B06-AF45-439D2D018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214" y="5115386"/>
            <a:ext cx="2337786" cy="17426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19A06B3-99AD-46B9-BDB6-CD26CEC1F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476" y="5115388"/>
            <a:ext cx="5622524" cy="60183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BA91D01-BC3E-4476-B5C8-4595EA708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05996"/>
            <a:ext cx="12191999" cy="10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1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1D8E2D-2F04-4A53-8351-5DB9B8EC6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55465BC-9E3C-40F8-8295-DDA4DAE5C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214" y="5115386"/>
            <a:ext cx="2337786" cy="17426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E3D5131-9141-42F8-8756-E1BF26E26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05996"/>
            <a:ext cx="12191999" cy="10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41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75EF0CB-9417-4463-ADC6-C4DE29575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BBDC8D5-A972-473C-B1B8-457FD7F0D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214" y="5115386"/>
            <a:ext cx="2337786" cy="17426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869839B-4D53-4319-83E8-AF6528609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654" y="5115387"/>
            <a:ext cx="6982288" cy="64622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84752CB-C230-474F-97AF-EE9D827CD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05996"/>
            <a:ext cx="12191999" cy="10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18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361F8D3-4AAD-4D73-853D-BC9661900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5A577F5-1BE8-483B-AFEC-EF314A7B9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214" y="5115386"/>
            <a:ext cx="2337786" cy="17426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6F9F3DE-8CD1-4F74-9DE8-811EBAC14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05996"/>
            <a:ext cx="12191999" cy="10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7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-295922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/>
              <a:t>POMIRENJE – OBNOVLJENA LJUBAV</a:t>
            </a:r>
          </a:p>
        </p:txBody>
      </p:sp>
      <p:sp>
        <p:nvSpPr>
          <p:cNvPr id="3" name="TekstniOkvir 2"/>
          <p:cNvSpPr txBox="1"/>
          <p:nvPr/>
        </p:nvSpPr>
        <p:spPr>
          <a:xfrm>
            <a:off x="1521799" y="1124745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/>
              <a:t>-Nema života bez opraštanja:</a:t>
            </a:r>
          </a:p>
          <a:p>
            <a:r>
              <a:rPr lang="hr-HR" sz="4000" dirty="0"/>
              <a:t>	-bez pomirenja s drugima nezadovoljni 	smo i nesretni</a:t>
            </a:r>
          </a:p>
          <a:p>
            <a:r>
              <a:rPr lang="hr-HR" sz="4000" dirty="0"/>
              <a:t>	-svaki je grijeh ponajprije uvreda Bogu</a:t>
            </a:r>
          </a:p>
          <a:p>
            <a:endParaRPr lang="hr-HR" sz="4000" dirty="0"/>
          </a:p>
          <a:p>
            <a:r>
              <a:rPr lang="hr-HR" sz="4000" dirty="0"/>
              <a:t>-Bog želi naš povratak:</a:t>
            </a:r>
          </a:p>
          <a:p>
            <a:r>
              <a:rPr lang="hr-HR" sz="4000" dirty="0"/>
              <a:t>	-prvi nam se obraća i želi naš povratak</a:t>
            </a:r>
          </a:p>
          <a:p>
            <a:endParaRPr lang="hr-HR" sz="4000" dirty="0"/>
          </a:p>
          <a:p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7728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524000" y="40466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dirty="0"/>
              <a:t>-Bog nam oprašta:</a:t>
            </a:r>
          </a:p>
          <a:p>
            <a:r>
              <a:rPr lang="hr-HR" sz="4000" dirty="0"/>
              <a:t>	-na razne načine, osobito u sak. </a:t>
            </a:r>
            <a:r>
              <a:rPr lang="hr-HR" sz="4000" b="1" dirty="0"/>
              <a:t>krst</a:t>
            </a:r>
            <a:r>
              <a:rPr lang="hr-HR" sz="4000" dirty="0"/>
              <a:t>a 	i </a:t>
            </a:r>
            <a:r>
              <a:rPr lang="hr-HR" sz="4000" b="1" dirty="0"/>
              <a:t>ispovijed</a:t>
            </a:r>
            <a:r>
              <a:rPr lang="hr-HR" sz="4000" dirty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58702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1476966" y="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4000" b="1" dirty="0">
                <a:solidFill>
                  <a:prstClr val="black"/>
                </a:solidFill>
              </a:rPr>
              <a:t>Priznanje krivnje i </a:t>
            </a:r>
            <a:r>
              <a:rPr lang="hr-HR" sz="4000" b="1">
                <a:solidFill>
                  <a:prstClr val="black"/>
                </a:solidFill>
              </a:rPr>
              <a:t>prihvaćanje odgovornosti</a:t>
            </a:r>
            <a:endParaRPr lang="hr-HR" sz="4000" dirty="0">
              <a:solidFill>
                <a:prstClr val="black"/>
              </a:solidFill>
            </a:endParaRPr>
          </a:p>
        </p:txBody>
      </p:sp>
      <p:sp>
        <p:nvSpPr>
          <p:cNvPr id="4" name="Pravokutnik 3"/>
          <p:cNvSpPr/>
          <p:nvPr/>
        </p:nvSpPr>
        <p:spPr>
          <a:xfrm>
            <a:off x="4681321" y="1628801"/>
            <a:ext cx="5195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b="1" dirty="0">
                <a:solidFill>
                  <a:prstClr val="black"/>
                </a:solidFill>
              </a:rPr>
              <a:t>PRIZNATI </a:t>
            </a:r>
            <a:r>
              <a:rPr lang="hr-HR" sz="3600" dirty="0"/>
              <a:t>se grješnikom</a:t>
            </a:r>
          </a:p>
        </p:txBody>
      </p:sp>
      <p:sp>
        <p:nvSpPr>
          <p:cNvPr id="5" name="Pravokutnik 4"/>
          <p:cNvSpPr/>
          <p:nvPr/>
        </p:nvSpPr>
        <p:spPr>
          <a:xfrm>
            <a:off x="4489496" y="2732445"/>
            <a:ext cx="61314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b="1" dirty="0">
                <a:solidFill>
                  <a:prstClr val="black"/>
                </a:solidFill>
              </a:rPr>
              <a:t>POKAJATI SE</a:t>
            </a:r>
          </a:p>
          <a:p>
            <a:r>
              <a:rPr lang="hr-HR" sz="3600" dirty="0">
                <a:solidFill>
                  <a:prstClr val="black"/>
                </a:solidFill>
              </a:rPr>
              <a:t>-savršeno i nesavršeno kajanje</a:t>
            </a:r>
          </a:p>
          <a:p>
            <a:r>
              <a:rPr lang="hr-HR" sz="3600" dirty="0">
                <a:solidFill>
                  <a:prstClr val="black"/>
                </a:solidFill>
              </a:rPr>
              <a:t>-biti odgovoran </a:t>
            </a:r>
            <a:endParaRPr lang="hr-HR" sz="3600" dirty="0"/>
          </a:p>
        </p:txBody>
      </p:sp>
      <p:sp>
        <p:nvSpPr>
          <p:cNvPr id="6" name="Pravokutnik 5"/>
          <p:cNvSpPr/>
          <p:nvPr/>
        </p:nvSpPr>
        <p:spPr>
          <a:xfrm>
            <a:off x="4489496" y="5103674"/>
            <a:ext cx="53415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3600" b="1" dirty="0">
                <a:solidFill>
                  <a:prstClr val="black"/>
                </a:solidFill>
              </a:rPr>
              <a:t>OBRATITI SE</a:t>
            </a:r>
          </a:p>
          <a:p>
            <a:pPr lvl="0"/>
            <a:r>
              <a:rPr lang="hr-HR" sz="3600" dirty="0">
                <a:solidFill>
                  <a:prstClr val="black"/>
                </a:solidFill>
              </a:rPr>
              <a:t>-</a:t>
            </a:r>
            <a:r>
              <a:rPr lang="hr-HR" sz="3600" dirty="0" err="1">
                <a:solidFill>
                  <a:prstClr val="black"/>
                </a:solidFill>
              </a:rPr>
              <a:t>promjeniti</a:t>
            </a:r>
            <a:r>
              <a:rPr lang="hr-HR" sz="3600" dirty="0">
                <a:solidFill>
                  <a:prstClr val="black"/>
                </a:solidFill>
              </a:rPr>
              <a:t> se</a:t>
            </a:r>
          </a:p>
          <a:p>
            <a:pPr lvl="0"/>
            <a:r>
              <a:rPr lang="hr-HR" sz="3600" dirty="0">
                <a:solidFill>
                  <a:prstClr val="black"/>
                </a:solidFill>
              </a:rPr>
              <a:t>-popraviti štetu</a:t>
            </a:r>
          </a:p>
        </p:txBody>
      </p:sp>
      <p:sp>
        <p:nvSpPr>
          <p:cNvPr id="2" name="Strelica dolje 1"/>
          <p:cNvSpPr/>
          <p:nvPr/>
        </p:nvSpPr>
        <p:spPr>
          <a:xfrm>
            <a:off x="5390132" y="2275131"/>
            <a:ext cx="288032" cy="4558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Strelica dolje 6"/>
          <p:cNvSpPr/>
          <p:nvPr/>
        </p:nvSpPr>
        <p:spPr>
          <a:xfrm>
            <a:off x="5534148" y="4475428"/>
            <a:ext cx="288032" cy="4558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512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783632" y="-5417"/>
            <a:ext cx="4572000" cy="68634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4000" dirty="0"/>
              <a:t>Lk 19, 1-10; </a:t>
            </a:r>
          </a:p>
          <a:p>
            <a:endParaRPr lang="hr-HR" sz="4000" dirty="0"/>
          </a:p>
          <a:p>
            <a:r>
              <a:rPr lang="hr-HR" sz="4000" dirty="0"/>
              <a:t>Mt 9, 9-13; </a:t>
            </a:r>
          </a:p>
          <a:p>
            <a:endParaRPr lang="hr-HR" sz="4000" dirty="0"/>
          </a:p>
          <a:p>
            <a:r>
              <a:rPr lang="hr-HR" sz="4000" dirty="0"/>
              <a:t>Lk 15, 11-32; </a:t>
            </a:r>
          </a:p>
          <a:p>
            <a:endParaRPr lang="hr-HR" sz="4000" dirty="0"/>
          </a:p>
          <a:p>
            <a:r>
              <a:rPr lang="hr-HR" sz="4000" dirty="0"/>
              <a:t>Iv, 8, </a:t>
            </a:r>
            <a:r>
              <a:rPr lang="hr-HR" sz="4000" dirty="0" err="1"/>
              <a:t>1</a:t>
            </a:r>
            <a:r>
              <a:rPr lang="hr-HR" sz="4000" dirty="0"/>
              <a:t>-11; </a:t>
            </a:r>
          </a:p>
          <a:p>
            <a:endParaRPr lang="hr-HR" sz="4000" dirty="0"/>
          </a:p>
          <a:p>
            <a:r>
              <a:rPr lang="hr-HR" sz="4000" dirty="0"/>
              <a:t>Mt, 26, 69-75; </a:t>
            </a:r>
          </a:p>
          <a:p>
            <a:endParaRPr lang="hr-HR" sz="4000" dirty="0"/>
          </a:p>
          <a:p>
            <a:r>
              <a:rPr lang="hr-HR" sz="4000" dirty="0"/>
              <a:t>Dj , 1-31 </a:t>
            </a:r>
          </a:p>
        </p:txBody>
      </p:sp>
    </p:spTree>
    <p:extLst>
      <p:ext uri="{BB962C8B-B14F-4D97-AF65-F5344CB8AC3E}">
        <p14:creationId xmlns:p14="http://schemas.microsoft.com/office/powerpoint/2010/main" val="23227167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17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4DF06EC-4A4F-4F09-9CC8-B01463397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8A12805-5754-423B-B341-DA7736DB1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214" y="5115386"/>
            <a:ext cx="2337786" cy="17426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3C32CA6-C502-4606-AB0A-F82A11B79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05996"/>
            <a:ext cx="12191999" cy="10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70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09DC5C5-9DFB-404F-9802-70304CA84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82801D9-00CA-4C1B-A378-78E0C1010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214" y="5115386"/>
            <a:ext cx="2337786" cy="17426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4B94C41-B55D-4234-BB4F-1CFC1E66E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05996"/>
            <a:ext cx="12191999" cy="10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52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244C6F9-95B6-415D-82F6-B680418E1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8008077-34C2-46E5-86A6-9D3F478E8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214" y="5115386"/>
            <a:ext cx="2337786" cy="17426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8C29EDE-59C2-4A5D-BE07-970C338A3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05996"/>
            <a:ext cx="12191999" cy="10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04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054D9C0-28B9-4754-936A-D8FA3E46F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7EE6276-5530-4C5C-948C-381ED4D16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214" y="5115386"/>
            <a:ext cx="2337786" cy="17426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90DC9C6-95F3-414E-9FB0-27BDEDA50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05996"/>
            <a:ext cx="12191999" cy="10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80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B4F57E8-CFD5-40D1-BE7A-F19226DF8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E3D7FFE-8675-4063-A0C3-7448D94FE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214" y="5115386"/>
            <a:ext cx="2337786" cy="17426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49C817D-0409-4E37-9669-0016D8064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05996"/>
            <a:ext cx="12191999" cy="10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46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E431099-F45A-4C63-B678-F1C0D36DC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7079291" cy="169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5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3E96675-6476-4B55-BDAE-287944EFD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D5438A9-5852-42B7-A4F9-AC4716BDE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214" y="5115386"/>
            <a:ext cx="2337786" cy="17426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D04C6B8-AA2F-4D0F-86E5-8E5D6B2F0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05996"/>
            <a:ext cx="12191999" cy="10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946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120</Words>
  <Application>Microsoft Office PowerPoint</Application>
  <PresentationFormat>Široki zaslon</PresentationFormat>
  <Paragraphs>28</Paragraphs>
  <Slides>28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6</cp:revision>
  <dcterms:created xsi:type="dcterms:W3CDTF">2022-04-09T13:51:01Z</dcterms:created>
  <dcterms:modified xsi:type="dcterms:W3CDTF">2022-04-11T07:28:10Z</dcterms:modified>
</cp:coreProperties>
</file>