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87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5EC8EC-4609-4552-B9DE-29A8C08D3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8A901FA-562E-454B-94E5-483EE44FC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B30BAE0-8C1A-4546-9E63-1DBD9280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C20-0868-4B63-A59E-C43138041D3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D839B9-128D-41A1-B1E2-73DD733C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CCB549-5EDD-4BC2-A9DD-C59B804E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84A-10EF-4A58-B8FE-73F0760EC9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671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BDA9EE-7019-49E0-BFA8-3F941BB6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561047C-D94E-431A-87AD-0F8FDEA40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FCB7850-9425-4EBD-8AD7-F4E130B0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C20-0868-4B63-A59E-C43138041D3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BBB991-82CB-41F0-99F5-A2523783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62110C-F247-482F-8EB3-A924F7B2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84A-10EF-4A58-B8FE-73F0760EC9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98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3DAA8DE-665E-4B56-8017-4C8B7F0D4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C037C80-09F8-4009-8A7E-39C50114E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40AF55-142E-4F1C-B818-F6EC8C435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C20-0868-4B63-A59E-C43138041D3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61869AD-7CBE-4A6D-89FD-3D0046CE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FDDF08-6610-4B54-AD53-4DD0007B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84A-10EF-4A58-B8FE-73F0760EC9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181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D33343-433C-45DD-868B-EB192E54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6239E1-B756-405A-A83A-D8BE7ABF6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CD41F78-D4CA-41AC-89FF-016FBC74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C20-0868-4B63-A59E-C43138041D3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97A497D-50B2-45F8-89B5-79D6E965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007B48-8E1C-428E-A4D1-3348382E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84A-10EF-4A58-B8FE-73F0760EC9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739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AEF8EB-1393-40ED-A7BE-626A64047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E24342C-3F11-4327-8576-D0E872C4C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42F6AA-A3D6-4993-A223-D973052A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C20-0868-4B63-A59E-C43138041D3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86B852-BF6E-4652-B1F9-361B4FB5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5F47316-C7F1-4506-B3EE-0C93C12E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84A-10EF-4A58-B8FE-73F0760EC9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710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8AAB43-924F-469E-8B44-1636727E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75E827-D5A1-48E3-B9A9-FFBC7997D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30BBD0-F3A3-4B37-A479-7D6BA9CD6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2D9A0D7-F421-4615-ADD3-3F37C23E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C20-0868-4B63-A59E-C43138041D3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3F018CC-5CA5-4AE2-8775-71C1E18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5760E5A-051B-499E-8210-669E1940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84A-10EF-4A58-B8FE-73F0760EC9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27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40D84B-3EA4-49AF-93FA-7AB4DC0D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9CDF464-EFC3-48AF-A3B9-234974885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9183FB-9156-4D5B-A2A3-5DFB6056D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FF1D222-677E-4E00-8420-A32BB9CDC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50DB39C-9288-481A-9895-0E210D7B3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6078E8C-13AF-454A-9B51-EE74CB668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C20-0868-4B63-A59E-C43138041D3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871961C-EF72-45F7-80CF-8E51BAB3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487BEB8-00FB-49D8-B6DB-8840F96C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84A-10EF-4A58-B8FE-73F0760EC9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46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DA16E3-17D9-4F19-9FDE-D1473967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CE1AD4C-1C62-451B-A799-C698540FD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C20-0868-4B63-A59E-C43138041D3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EAEC521-AA58-4447-8FC4-B12BB2F3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CB3205E-DAEF-4429-B9CA-0801D8A9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84A-10EF-4A58-B8FE-73F0760EC9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825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546FBE1-15E2-4FFB-AD1C-269C2AB0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C20-0868-4B63-A59E-C43138041D3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C71E822-113B-44FA-8333-39218881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BDB49F2-2FBC-412E-A06C-41ACC0B9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84A-10EF-4A58-B8FE-73F0760EC9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245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FF5D6F-3C4C-4C5C-8A3B-AB64CA55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E1C8C7-DA75-4509-817D-9F75C481E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FD71660-D509-4B26-9D06-4D9F9B19B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C742ABC-1822-4A15-9010-63D18678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C20-0868-4B63-A59E-C43138041D3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A048DE5-29DD-4329-9D07-50067F44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A4EC640-83D4-4A2E-B993-D91AE1B2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84A-10EF-4A58-B8FE-73F0760EC9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627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5182E9-000C-473D-8142-834C8B31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CCD8FF6-6ED3-464C-A717-C9E6E6F3E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67B3189-2B3C-4DCC-809B-DB59BBB8C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0B940D2-6F78-439E-BA13-B336E5709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C20-0868-4B63-A59E-C43138041D3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FB7F209-7853-47E9-B52E-83162C10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D815477-5D3A-4249-AE3A-5ECC0505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84A-10EF-4A58-B8FE-73F0760EC9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10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B7A30E8-A126-4B3C-8D55-50FBA4EB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38DE14B-EA0E-4E4A-9311-76ABC28C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12D596-E3D8-41D0-B6C4-7359D1D1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CC20-0868-4B63-A59E-C43138041D3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41F94A-A864-45BE-9927-79ED6584D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030F6BD-53D7-49EB-A35C-CE2294880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1284A-10EF-4A58-B8FE-73F0760EC9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85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E0B99E-E875-450A-BA3A-B9754AFE9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9DFFFF-3E0C-428B-86DA-848C956FFA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9D5759F-E59C-4E5D-9394-54392B0D4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A828DF7-DAB5-4320-80BA-1CF00C1C4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80" y="1600200"/>
            <a:ext cx="3175986" cy="11429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63E52FC-9C4B-486C-8C80-497D75C23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4155"/>
            <a:ext cx="12192000" cy="125445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50D3A2C-CB81-4482-A3A0-EF087CD5618A}"/>
              </a:ext>
            </a:extLst>
          </p:cNvPr>
          <p:cNvSpPr txBox="1"/>
          <p:nvPr/>
        </p:nvSpPr>
        <p:spPr>
          <a:xfrm>
            <a:off x="35511" y="14465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Segoe Print" panose="02000600000000000000" pitchFamily="2" charset="0"/>
              </a:rPr>
              <a:t>Spomeni se da svetkuješ dan Gospodnji!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3EA459A-1996-47E4-978B-DB9F024B01E4}"/>
              </a:ext>
            </a:extLst>
          </p:cNvPr>
          <p:cNvSpPr txBox="1"/>
          <p:nvPr/>
        </p:nvSpPr>
        <p:spPr>
          <a:xfrm>
            <a:off x="35511" y="92902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-treća zapovijed Dekaloga podsjeća nas na svetost dana posvećenoga Bogu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1290B9D-68F9-4E5F-8BD0-E888A89E4D55}"/>
              </a:ext>
            </a:extLst>
          </p:cNvPr>
          <p:cNvSpPr txBox="1"/>
          <p:nvPr/>
        </p:nvSpPr>
        <p:spPr>
          <a:xfrm>
            <a:off x="1457050" y="1668998"/>
            <a:ext cx="30095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subota (za Židove)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000" dirty="0">
                <a:latin typeface="Segoe Print" panose="02000600000000000000" pitchFamily="2" charset="0"/>
              </a:rPr>
              <a:t>-spomen na Božji počinak prigodom stvaranja</a:t>
            </a:r>
          </a:p>
          <a:p>
            <a:r>
              <a:rPr lang="hr-HR" sz="2000" dirty="0">
                <a:latin typeface="Segoe Print" panose="02000600000000000000" pitchFamily="2" charset="0"/>
              </a:rPr>
              <a:t>-spomen na oslobođenje iz egipatskoga ropstva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4D4705D-81CD-40B4-A41C-24FA8DD2B8E6}"/>
              </a:ext>
            </a:extLst>
          </p:cNvPr>
          <p:cNvSpPr txBox="1"/>
          <p:nvPr/>
        </p:nvSpPr>
        <p:spPr>
          <a:xfrm>
            <a:off x="6422071" y="1668998"/>
            <a:ext cx="38144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nedjelja (za kršćane)</a:t>
            </a:r>
          </a:p>
          <a:p>
            <a:endParaRPr lang="hr-HR" sz="2400" dirty="0">
              <a:latin typeface="Segoe Print" panose="02000600000000000000" pitchFamily="2" charset="0"/>
            </a:endParaRPr>
          </a:p>
          <a:p>
            <a:r>
              <a:rPr lang="hr-HR" sz="2000" dirty="0">
                <a:latin typeface="Segoe Print" panose="02000600000000000000" pitchFamily="2" charset="0"/>
              </a:rPr>
              <a:t>-dan Kristova uskrsnuća</a:t>
            </a:r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8B5A0A6B-DFBE-4F26-8AE2-C9CDEBFC4489}"/>
              </a:ext>
            </a:extLst>
          </p:cNvPr>
          <p:cNvCxnSpPr/>
          <p:nvPr/>
        </p:nvCxnSpPr>
        <p:spPr>
          <a:xfrm>
            <a:off x="2636668" y="2171699"/>
            <a:ext cx="0" cy="284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75FD5F2D-27B8-449D-8B33-B0113D0BD110}"/>
              </a:ext>
            </a:extLst>
          </p:cNvPr>
          <p:cNvCxnSpPr>
            <a:cxnSpLocks/>
          </p:cNvCxnSpPr>
          <p:nvPr/>
        </p:nvCxnSpPr>
        <p:spPr>
          <a:xfrm>
            <a:off x="7859328" y="2109941"/>
            <a:ext cx="0" cy="27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61CAD38-0C6B-4351-8046-7748FDD8D0E1}"/>
              </a:ext>
            </a:extLst>
          </p:cNvPr>
          <p:cNvSpPr txBox="1"/>
          <p:nvPr/>
        </p:nvSpPr>
        <p:spPr>
          <a:xfrm>
            <a:off x="36991" y="4429919"/>
            <a:ext cx="12190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Segoe Print" panose="02000600000000000000" pitchFamily="2" charset="0"/>
              </a:rPr>
              <a:t>-ova zapovijed uključuje: -kršćansku obvezu sudjelovanja na nedjeljnom 					  euharistijskom slavlju (i blagdanima)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400" dirty="0">
              <a:latin typeface="Segoe Print" panose="020006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Segoe Print" panose="02000600000000000000" pitchFamily="2" charset="0"/>
              </a:rPr>
              <a:t>				  -suzdržavanje od teških poslova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400" dirty="0">
              <a:latin typeface="Segoe Print" panose="020006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Segoe Print" panose="02000600000000000000" pitchFamily="2" charset="0"/>
              </a:rPr>
              <a:t>				  -pravo i obvezu na odmor duše i tijela</a:t>
            </a:r>
          </a:p>
        </p:txBody>
      </p:sp>
    </p:spTree>
    <p:extLst>
      <p:ext uri="{BB962C8B-B14F-4D97-AF65-F5344CB8AC3E}">
        <p14:creationId xmlns:p14="http://schemas.microsoft.com/office/powerpoint/2010/main" val="215866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E0B99E-E875-450A-BA3A-B9754AFE9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9DFFFF-3E0C-428B-86DA-848C956FFA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9D5759F-E59C-4E5D-9394-54392B0D4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A828DF7-DAB5-4320-80BA-1CF00C1C4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80" y="1600200"/>
            <a:ext cx="3175986" cy="11429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63E52FC-9C4B-486C-8C80-497D75C23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4155"/>
            <a:ext cx="12192000" cy="125445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0FCFF4D1-C07A-4DD2-BB55-BCD185441256}"/>
              </a:ext>
            </a:extLst>
          </p:cNvPr>
          <p:cNvSpPr txBox="1"/>
          <p:nvPr/>
        </p:nvSpPr>
        <p:spPr>
          <a:xfrm>
            <a:off x="124286" y="2035075"/>
            <a:ext cx="8211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Segoe Print" panose="02000600000000000000" pitchFamily="2" charset="0"/>
              </a:rPr>
              <a:t>-zapovijedani blagdani: Božić								Tijelovo 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		Velika Gospa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		Svi Sveti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		</a:t>
            </a:r>
          </a:p>
          <a:p>
            <a:r>
              <a:rPr lang="hr-HR" sz="2400" dirty="0">
                <a:latin typeface="Segoe Print" panose="02000600000000000000" pitchFamily="2" charset="0"/>
              </a:rPr>
              <a:t>							 </a:t>
            </a:r>
          </a:p>
        </p:txBody>
      </p:sp>
    </p:spTree>
    <p:extLst>
      <p:ext uri="{BB962C8B-B14F-4D97-AF65-F5344CB8AC3E}">
        <p14:creationId xmlns:p14="http://schemas.microsoft.com/office/powerpoint/2010/main" val="29356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F65ADA1-EED3-42B6-971D-C5A7C5861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59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131</Words>
  <Application>Microsoft Office PowerPoint</Application>
  <PresentationFormat>Široki zaslon</PresentationFormat>
  <Paragraphs>19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2</cp:revision>
  <dcterms:created xsi:type="dcterms:W3CDTF">2021-02-08T14:40:30Z</dcterms:created>
  <dcterms:modified xsi:type="dcterms:W3CDTF">2021-02-08T14:46:36Z</dcterms:modified>
</cp:coreProperties>
</file>