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5F04AF-D6B5-4BFB-A858-503A35D78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9EFAB0E-40F6-48EF-A9FA-927064558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2E58D60-3919-4AC4-B013-3DDDBDCF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16C0CBD-5F95-47D4-BCF5-E0704BC5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552D45-780E-4170-84D7-DEB7105A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D1AE3-A8C5-4FB7-83D2-5CED5870CF7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4166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05B8FE-7A66-479C-81C8-E7868935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B7D4B41-C052-4FAB-ABAD-A4777EEE5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5EB27BC-3F30-4986-A9D0-FD210D5E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498549-6B18-4F27-B128-9B58A531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604CC57-ADC4-4D62-95DF-48E40EE6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C8D13-CA5D-4226-9D77-3918762907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0045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2617123-E188-4040-AA97-76CB66FB6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0EFB4CE-486E-42F9-9E54-8DF68DD27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CDC8046-7394-429D-A62C-DAC971F4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5EC64A-1BE4-4822-9C6B-91057345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13DBD5-490F-4B61-9570-26A70E3A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CAFC6-C88B-4CCD-9BBC-2629FA4E8F6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8573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9C8777-F52C-4B5F-BC71-423821EE7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5CCC7C-3200-4455-956D-D0DD07CC2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F27C81-8663-413B-9686-759F8AAF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D6CFEC-6532-4679-8091-D5780F30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C41D4B4-7E58-4BBA-AF71-27512ED7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F2845-2B11-405F-A9A3-48BDB35A729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096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270728-E37D-48C5-8288-BFB52C33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1D33D97-503F-45AD-BD00-3ACEFD6F8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5EE0F9B-6101-4B2D-B4B9-E9092C47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ED0AFB-5122-459F-A612-6FC409F2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1FECBB-3FF7-4F91-9C34-833D94F23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963F8-8682-4F12-8DEA-3781E73504D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5745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A4CF0A-4284-4E8F-8B33-3A7CB10D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CB6F44-E832-4795-9667-23B692182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6020D55-0C2B-4D96-BB68-EECE77D8A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E62403E-59F5-4048-A37F-9B11C9CF8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02065AF-C4A5-4AF3-AE8A-1FE216B2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8468B2C-D205-4736-8F25-C5FA433F9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E2DE1-80B8-4BCC-96BE-42CA5D81DFE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9056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139C5B-93AC-46F5-AFA9-5A9C555B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E9489FE-798B-497A-89DD-98377321A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EC8E872-DF7A-4FEF-988F-C3A2BD432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8B4813B-35B6-464B-9FB1-79A68916E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2754EC9-B8B8-4BBD-8820-41E3A4E95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CB39FF7-76D1-443A-AC62-991BC8A91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BCA3597-BCCA-4AE7-A040-9307F88B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C70CDED-C3A6-4898-99A7-C14C6C5E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01185-AEC5-4516-97B4-9811852325A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7971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7CCED0-FA55-472C-82F5-58A92B39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0CCB9ED-A045-4E79-81C6-00FDAB87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6FC90DE-4691-41AA-990C-80980450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87675C8-CC58-4184-BE5F-44A0500C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10198-EAEF-4EFB-94D5-52BBB9FBF48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030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32F545F-13E2-4DDF-A48C-3FB402C3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9D2F11E-0D76-4036-9CF2-EFB1B3C4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035F16D-615D-4F0A-A7B0-C0CAB777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F8181-5B4C-4BD7-90D8-A2AE4AE214A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0124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96E057-E598-464A-BFD7-CD42556B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A3DD55-A5F6-486D-A86C-A759E315D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1DC7679-7F07-410C-9BA8-CAE22DD55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E54AB57-2B8A-472C-BF9C-1FBA4CED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B2FFC90-FE57-4D64-8012-87778129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93B48BE-7583-4441-B308-5B83B78A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65D6F-C74D-42F5-85B1-C03773F02B3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4871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D9065E-471F-45F9-821D-853D0B15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D7BC58F-ABB3-4219-A0CC-07C54CD64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7CA6C8B-D280-40EF-9E83-467B42887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050E961-2540-47D4-835C-E05BC3CC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142037D-28E5-44AE-9602-0B4248D5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387FD7D-6DD1-41F8-B100-AA07C19C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C66D0-043D-4515-9E84-9D4AB6AC1E7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9810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DC7FB4-853B-4A2E-BEE3-BCB7FA375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2BB6D6-38DB-4FE3-B586-DBDD60F0A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BE25AE-A23E-426B-A027-AB3DCC1991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B3F862-4532-4485-B21F-86FFBF762A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55581D-A1D0-42C5-8871-077A1F7F37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0364AD-BD2A-4A45-A01E-F58D1E572EB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28642874-371E-428F-9AF7-E41428EA3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533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hr-HR" altLang="sr-Latn-RS" sz="3200" dirty="0"/>
              <a:t>PROTESTANTSKI KRŠĆANI</a:t>
            </a:r>
          </a:p>
          <a:p>
            <a:endParaRPr lang="hr-HR" altLang="sr-Latn-RS" sz="3200" dirty="0"/>
          </a:p>
          <a:p>
            <a:r>
              <a:rPr lang="hr-HR" altLang="sr-Latn-RS" sz="2800" dirty="0"/>
              <a:t>-reformacija (Martin Luther) = protestanti 					</a:t>
            </a:r>
          </a:p>
          <a:p>
            <a:r>
              <a:rPr lang="hr-HR" altLang="sr-Latn-RS" sz="2800" dirty="0"/>
              <a:t>-nauk: -samo Sveto pismo, samo vjera, samo milost </a:t>
            </a:r>
          </a:p>
          <a:p>
            <a:endParaRPr lang="hr-HR" altLang="sr-Latn-RS" sz="2800" dirty="0"/>
          </a:p>
          <a:p>
            <a:r>
              <a:rPr lang="hr-HR" altLang="sr-Latn-RS" sz="2800" dirty="0"/>
              <a:t>-priznaju dva sakramenta: -krštenje i večeru Gospodnju (euharistiju)</a:t>
            </a:r>
          </a:p>
          <a:p>
            <a:endParaRPr lang="hr-HR" altLang="sr-Latn-RS" sz="2800" dirty="0"/>
          </a:p>
          <a:p>
            <a:r>
              <a:rPr lang="hr-HR" altLang="sr-Latn-RS" sz="2800" dirty="0"/>
              <a:t>-upravljanje i vlast: -nema </a:t>
            </a:r>
            <a:r>
              <a:rPr lang="hr-HR" altLang="sr-Latn-RS" sz="2800" dirty="0" err="1"/>
              <a:t>jednistvenog</a:t>
            </a:r>
            <a:r>
              <a:rPr lang="hr-HR" altLang="sr-Latn-RS" sz="2800" dirty="0"/>
              <a:t> </a:t>
            </a:r>
            <a:r>
              <a:rPr lang="hr-HR" altLang="sr-Latn-RS" sz="2800" dirty="0" err="1"/>
              <a:t>ckrvenog</a:t>
            </a:r>
            <a:r>
              <a:rPr lang="hr-HR" altLang="sr-Latn-RS" sz="2800" dirty="0"/>
              <a:t> učiteljstva, 	pojedinim zajednicama upravljaju </a:t>
            </a:r>
            <a:r>
              <a:rPr lang="hr-HR" altLang="sr-Latn-RS" sz="2800" dirty="0" err="1"/>
              <a:t>ckrvene</a:t>
            </a:r>
            <a:r>
              <a:rPr lang="hr-HR" altLang="sr-Latn-RS" sz="2800" dirty="0"/>
              <a:t> skupštine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29BACC34-9F07-4DEC-A86E-37039F1BB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320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hr-HR" altLang="sr-Latn-RS" sz="3200"/>
              <a:t>Protestantizam</a:t>
            </a:r>
          </a:p>
          <a:p>
            <a:endParaRPr lang="hr-HR" altLang="sr-Latn-RS" sz="3200"/>
          </a:p>
          <a:p>
            <a:r>
              <a:rPr lang="hr-HR" altLang="sr-Latn-RS" sz="2800"/>
              <a:t>-glavni smjerovi protestantizma: Luterani (evangelici); Kalvinisti (Reformirani kršćani); Anglikanci</a:t>
            </a:r>
          </a:p>
          <a:p>
            <a:endParaRPr lang="hr-HR" altLang="sr-Latn-RS" sz="2800"/>
          </a:p>
          <a:p>
            <a:r>
              <a:rPr lang="hr-HR" altLang="sr-Latn-RS" sz="2800"/>
              <a:t>-druge protestantske Ckrve: -baptisti, metodisti, pentekostalci,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87</Words>
  <Application>Microsoft Office PowerPoint</Application>
  <PresentationFormat>Prikaz na zaslonu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4" baseType="lpstr">
      <vt:lpstr>Arial</vt:lpstr>
      <vt:lpstr>Zadani dizajn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Josip</dc:creator>
  <cp:lastModifiedBy>Josip Jelušić</cp:lastModifiedBy>
  <cp:revision>6</cp:revision>
  <dcterms:created xsi:type="dcterms:W3CDTF">2010-05-12T09:16:34Z</dcterms:created>
  <dcterms:modified xsi:type="dcterms:W3CDTF">2022-05-23T08:47:24Z</dcterms:modified>
</cp:coreProperties>
</file>