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64" r:id="rId13"/>
    <p:sldId id="266" r:id="rId14"/>
    <p:sldId id="267" r:id="rId15"/>
    <p:sldId id="268" r:id="rId16"/>
    <p:sldId id="276" r:id="rId17"/>
    <p:sldId id="269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42504-B65C-4CB6-929F-158F7539E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238205-3E96-438C-A007-20C912EE2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28A6B6-BC66-45ED-8608-A93CD228C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9FDC9B4-F991-4D44-9F04-26C01F3B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6DE896D-93AF-4732-8D1A-A97F33B4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082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6E8316-5CA4-40DE-9847-9703D51F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CF7C2CA-8523-4789-8338-462ED482C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4475858-132D-4F84-BA90-F26148416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2E434B1-3461-47D9-8C7E-12D44FA4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11954C-2D8C-4C7F-9336-6C88CF91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590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2D1976A-7E96-420F-AEDD-8DCB132D0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FFBA534-B4FA-40F4-A7A4-40F9C7815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7C20DAC-E1D7-42D3-9B6E-D0E2E1B5A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9FB9595-022A-48F0-8235-D4473FDBB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D35427-1543-4C9D-806E-C51FCCE6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341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9A68BC-EDE4-4BE3-B10B-BA54A728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A1468B-7FA2-4252-A56C-C5E08E582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D565EE3-2B1E-4864-AA7C-40BAD520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7F322EC-8575-4A52-951E-50982108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D88BCB-B773-4869-8ACB-B8071422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567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2CB26-3315-4146-8A7A-60F38B8F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E463DF-5A4C-42A5-B460-548775C88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2DB631F-1A7C-481F-8B90-674DCBE0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580915-ACD8-4FE1-8854-8AD3232B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1E886CE-9FF8-4488-AD2A-A7B4881E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41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AAF4A1-6898-47EC-B8A5-3E0E1CC9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195BE2-A831-4338-8E01-CC2BB0ACA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78FFB7F-06D9-4C5A-96F7-7F0664042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079FC8-3A55-42C7-9DD2-5E14CD4A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E3F69D4-E6F9-4A06-8BF8-85D35B43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401BB3A-76A0-492F-9211-A3030465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60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FAB1DA-4467-4C7F-B723-FDE718BF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B27AE1E-3A21-493C-BEC8-2891D04D0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BCDCCA-D5B1-4851-8D53-2AC2BE33A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B24B618-D22C-4568-AD44-BB545B019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E41D08D-020F-4781-867E-42BD0DD0E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27F7EF9-9379-4CA4-901E-C29AAB30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0918C53-4E13-4075-83E8-DB825C61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3A55DFB-B6EC-4085-A269-B5BE3B62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340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ADBE4E-E2F3-45DE-9763-72E82F74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9C80C5E-823B-425E-BB0D-2C37C014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291CFC2-7F50-454C-ACC6-6532FE75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FB04E90-9BDD-40D1-A2AB-CE0A7C66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66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E878F5A-F5AA-496B-A523-3C8438B7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E7E79C5-AFB4-405C-980C-F1396B92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BB9AC20-DBA4-40D7-9925-6530DAC7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34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660025-1072-4742-9DC6-34C56A8A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0FA1EC-6823-4128-9961-35D55D139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2B91C2A-E648-42E7-9D60-7A0A87604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844FA35-2EAE-4534-82FE-8B09A66D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8D90492-331C-4AF3-8BB3-0FBC8152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957141F-41A2-49C9-97C6-B4A00344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506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5CF830-C7A8-4D62-8518-2FA1F80D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1A2FAF7-A71D-4D82-B0E3-2DF9AD3A2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41C58A-DD3F-44CD-90F9-88D4D7505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F13AEE2-1A68-41B3-B469-03F2DC76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FCE0114-6211-4FC6-8CEA-42D19C0C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AC58A40-7EE8-4BE3-B13A-26E532812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152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081FE89-5143-44F0-9A8E-9D51F8ED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71D369-BF93-4189-9CDE-1C95FD12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6999A67-CAE1-4BBB-A85B-8050A7977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126C4-0243-430A-A291-47D5950CD065}" type="datetimeFigureOut">
              <a:rPr lang="hr-HR" smtClean="0"/>
              <a:t>8.5.2022.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C47561-BA82-4F3D-A7B0-ACB7C0B37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B0FEDD-A3FF-45FA-AC6E-D847C602C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96DE-9A6B-4B10-B32F-6DA0A6527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802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984DA-C98E-4818-BC80-612A81D6D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5316702-A655-4D7E-AB0C-07D321A1FF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396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54B76875-5EB1-43C1-8E76-2607C102E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7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C3765CB-843E-44B2-9473-EC5418D77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2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004983-9AE5-461D-8E06-189892BA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37C0C48-9BA7-4BB9-98C3-121B9B4F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1124902"/>
            <a:ext cx="1986281" cy="7953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0856871-2579-4E96-86F5-EC5A0E20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0" y="992822"/>
            <a:ext cx="1986281" cy="7953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49417CD-2F7D-4A4E-AF8B-E93D3856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992822"/>
            <a:ext cx="1986281" cy="7953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E9C98F7-4C0B-47BC-BC54-CA9B3122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60" y="1124902"/>
            <a:ext cx="1986281" cy="79533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3413955-883E-4171-B311-23B60BA3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30" y="2392044"/>
            <a:ext cx="1466850" cy="87947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EBA6D52-2E43-4643-ADC7-FE1A2036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30" y="3667761"/>
            <a:ext cx="1466850" cy="87947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87DD0EF-2AE7-41B5-B726-A5C36460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30" y="5053964"/>
            <a:ext cx="1466850" cy="87947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4B3EFFA-40E3-49D4-8559-A21B44A46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10" y="2379664"/>
            <a:ext cx="1466850" cy="87947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7316851-570C-4939-B17F-A82EF9E9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10" y="3739356"/>
            <a:ext cx="1466850" cy="87947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B484244-9BDB-4296-974A-26E5DCDD9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10" y="5069841"/>
            <a:ext cx="1466850" cy="87947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3D0DD71-EE9F-44D2-98FD-DB899C940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392044"/>
            <a:ext cx="1466850" cy="87947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E2C816E-BB69-4B3A-8CD3-BEAB8DDA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42" y="3726501"/>
            <a:ext cx="1466850" cy="879476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D44922F-4E57-4F9D-8797-1EAB0B14A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42" y="5053964"/>
            <a:ext cx="1466850" cy="87947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FED35F4-0C05-4F2C-ABDF-67250938C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752" y="2280284"/>
            <a:ext cx="1466850" cy="1062356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003C237-6A08-4DE6-B8A6-3D96B003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670" y="3739356"/>
            <a:ext cx="1466850" cy="87947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3C1E2CA-1DBA-4429-89B8-14FADAB06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574" y="5163030"/>
            <a:ext cx="1466850" cy="8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58D148-2317-4C02-BC0E-80F874316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B20747B-F934-4C28-B73B-EFF329C7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261BF71-99C3-42BF-9A0B-83015CBF9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B690CB-2BA3-4BB6-B66F-0A73FBE19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BC583C5-C79E-4B9F-8278-EED6AC72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5" y="-1"/>
            <a:ext cx="3076575" cy="11906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50B044B-F996-4EE2-9AA2-E3E80B937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3" y="0"/>
            <a:ext cx="3076572" cy="10382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EA43339-52FD-446B-9EF1-CE301DD5A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714" y="947737"/>
            <a:ext cx="1543050" cy="48577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E0B80C5-1D57-437B-BD8D-C146A67F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6" y="4365917"/>
            <a:ext cx="2911876" cy="48577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DBA1C06-C923-48BA-8043-7DDDC6AF6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1604962"/>
            <a:ext cx="1905000" cy="485775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0F407BB-A73F-43EB-BDE1-491E1FFA7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14" y="2377041"/>
            <a:ext cx="2506185" cy="48577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EC5A7C0-9B08-40AA-BE95-8603B675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157" y="947737"/>
            <a:ext cx="1905000" cy="48577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D478062-EC18-4339-94B3-1D2BE101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114" y="1081687"/>
            <a:ext cx="1905000" cy="48577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03FC9D8-1D27-40B1-B1E2-9291129D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425" y="1595414"/>
            <a:ext cx="1905000" cy="485775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FA0EE0FD-C6CA-4426-BA8F-A5A8A8CE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706" y="3336142"/>
            <a:ext cx="1905000" cy="48577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EDE51DAA-A3D3-45D6-B12B-00DEEBC3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513" y="4295243"/>
            <a:ext cx="1905000" cy="1040237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EFFEE70D-7547-42E8-98F9-F674A477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64" y="1708002"/>
            <a:ext cx="1905000" cy="99081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A1B6532-9C84-4027-A05B-1F1B8484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6" y="3186112"/>
            <a:ext cx="2222839" cy="485775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8EC4733-5286-4CCC-8E20-A1B4BE6B9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056" y="4678115"/>
            <a:ext cx="2254074" cy="485775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3ED1AD74-D01A-4162-AF90-CAD9B18E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56" y="4970084"/>
            <a:ext cx="1905000" cy="756013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AABD3528-57AA-4E60-9149-CCF151851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6" y="5768057"/>
            <a:ext cx="12372976" cy="11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zgrada, znak, gradić&#10;&#10;Opis je automatski generiran">
            <a:extLst>
              <a:ext uri="{FF2B5EF4-FFF2-40B4-BE49-F238E27FC236}">
                <a16:creationId xmlns:a16="http://schemas.microsoft.com/office/drawing/2014/main" id="{098B4E8F-BBFE-4B08-92D9-2CDCE4E1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EFB1A2E-2898-4E56-ABBF-BCF8C54B9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3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3C73D9D-CC9D-4E4A-9B98-0FE66C9E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2B3568DA-4FD8-4D7B-9859-AFB93667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FB8C57C-9498-4EDC-8183-9B4498B4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CE93534-0799-463B-8A93-F8AFD49FC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44B8B37-FC72-4DBA-A918-771EB307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43" y="2596302"/>
            <a:ext cx="2376210" cy="600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9B80558-87FE-40B5-BDB5-C9DA718B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68" y="3644284"/>
            <a:ext cx="2712082" cy="6000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0EB5186-1254-4E15-B1C7-14CEA757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59" y="4651067"/>
            <a:ext cx="3750769" cy="86196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904E3B3-0738-446C-BF6B-E73CB667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0" y="5709920"/>
            <a:ext cx="11598630" cy="11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E05F49D-8F69-4E84-823B-82BCBF29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5D3F1B-ABE9-411C-9AF0-36D077D64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B2E5199-7D66-483B-956D-AFEEB202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83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Široki zaslon</PresentationFormat>
  <Paragraphs>0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5</cp:revision>
  <dcterms:created xsi:type="dcterms:W3CDTF">2021-04-27T06:41:18Z</dcterms:created>
  <dcterms:modified xsi:type="dcterms:W3CDTF">2022-05-08T06:28:44Z</dcterms:modified>
</cp:coreProperties>
</file>