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D80B817-6056-44AC-8E3D-7832599FC0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FC7CD8A8-6982-4449-8628-2D5A738026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1629C023-2DA4-4933-846D-1EC32E013A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37E38-2FCF-43B1-8B39-A569622184D4}" type="datetimeFigureOut">
              <a:rPr lang="hr-HR" smtClean="0"/>
              <a:t>7.12.2020.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123098BD-2915-4492-AB46-46F07707A0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EFE56BB0-1E0C-43B0-913D-33A156340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23980-8BEE-4200-9021-52A77E86853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873002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2E571CD-AD50-442E-B293-C0E397F74B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8434E160-1648-49DC-9124-F230A48736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BED9AFD7-B949-41A7-9C0F-AEF0FBDB89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37E38-2FCF-43B1-8B39-A569622184D4}" type="datetimeFigureOut">
              <a:rPr lang="hr-HR" smtClean="0"/>
              <a:t>7.12.2020.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F90B8BD6-B8DC-487D-AEA9-F1937A64C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CA556725-13A6-4566-A9C6-5607E4671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23980-8BEE-4200-9021-52A77E86853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409324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id="{A194AC6B-0F9F-4A7F-A08E-644E1E0D79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096CFD5F-8E1B-4E97-9B19-DE3BC79863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87CA2455-EF8B-44A6-8EDB-82B73B17BA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37E38-2FCF-43B1-8B39-A569622184D4}" type="datetimeFigureOut">
              <a:rPr lang="hr-HR" smtClean="0"/>
              <a:t>7.12.2020.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E8069442-8270-45A5-91CA-D6449A8439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B67F13CD-5D36-4368-AB0C-8A88D86B5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23980-8BEE-4200-9021-52A77E86853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644955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C8E1EB5-CDF3-4C5C-8DDA-6EB03EBB89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0E7D4A1F-2CF8-4049-BAB2-D4686CE7A7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9B0F4ACC-863E-4AC3-B102-78015FC2C3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37E38-2FCF-43B1-8B39-A569622184D4}" type="datetimeFigureOut">
              <a:rPr lang="hr-HR" smtClean="0"/>
              <a:t>7.12.2020.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E7AD1F9B-7416-4FC7-A857-E5A4CDDC4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81B6B7BB-1F11-426D-BBEA-FE6349240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23980-8BEE-4200-9021-52A77E86853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389943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2D7F9BD-B1B3-4993-AB84-9F3F1CEF8E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B0C7641D-9D89-4266-A086-2F1DC8C3B8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AFC8135A-4FDE-4414-972F-50A9BCFDE2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37E38-2FCF-43B1-8B39-A569622184D4}" type="datetimeFigureOut">
              <a:rPr lang="hr-HR" smtClean="0"/>
              <a:t>7.12.2020.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500AB245-409D-4441-A2E6-6A6162763C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68520C84-46D7-40FD-A84F-7AB21D24F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23980-8BEE-4200-9021-52A77E86853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73344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C4E63C3-34EA-4FEE-AB64-B8286D9FC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C31CFEB3-769E-4B25-BBBB-23D28237DD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6F275DA4-D64E-4B84-AA39-05D74F2159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AFCDC01F-B4FC-432B-8E05-241261CF93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37E38-2FCF-43B1-8B39-A569622184D4}" type="datetimeFigureOut">
              <a:rPr lang="hr-HR" smtClean="0"/>
              <a:t>7.12.2020.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66B8B10C-0261-4045-9F7B-4909EB0711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3D8413E7-3C0F-4214-9A41-A7A89CA5A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23980-8BEE-4200-9021-52A77E86853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411962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C8D3FBA-F7E5-4B8D-B2C5-27024D723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1F528B31-57FB-4A29-A9C2-67983B1D5F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E56ED821-2F8E-4CC1-B5E7-E9E3975D44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5B51DE4C-F1BF-4E1B-8B03-48330781FF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8EEEE994-386E-439E-B954-02C85AFDF9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id="{3A85C058-4ADD-42F3-93DF-124717ED4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37E38-2FCF-43B1-8B39-A569622184D4}" type="datetimeFigureOut">
              <a:rPr lang="hr-HR" smtClean="0"/>
              <a:t>7.12.2020.</a:t>
            </a:fld>
            <a:endParaRPr lang="hr-HR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id="{3139DAF7-744A-436F-B7CA-C68F1AA953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id="{0E5511D2-816C-4D89-82C6-C45D82E92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23980-8BEE-4200-9021-52A77E86853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062074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4D1D6E0-6D70-40F1-9AC1-0B7E347871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323DE476-0C38-4936-9603-CD5512641A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37E38-2FCF-43B1-8B39-A569622184D4}" type="datetimeFigureOut">
              <a:rPr lang="hr-HR" smtClean="0"/>
              <a:t>7.12.2020.</a:t>
            </a:fld>
            <a:endParaRPr lang="hr-HR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AED0BA88-FDBA-4E11-80E9-DDD6AACE6F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4312CFEF-F7CA-486A-AC97-5B5DE65A48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23980-8BEE-4200-9021-52A77E86853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126861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2DAFB618-41A4-4736-AB46-5A4DD9CB16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37E38-2FCF-43B1-8B39-A569622184D4}" type="datetimeFigureOut">
              <a:rPr lang="hr-HR" smtClean="0"/>
              <a:t>7.12.2020.</a:t>
            </a:fld>
            <a:endParaRPr lang="hr-HR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id="{4EB74B39-3DB7-4432-9E02-1C39D7CA8D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2989345C-6EF8-4206-A4A0-013F3C34C9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23980-8BEE-4200-9021-52A77E86853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85964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D557691-5D7B-46E9-A59D-06217C39E7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43388342-5BF2-4BEF-AEAE-AFC68D8DEE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C4E5FD53-8818-47B7-9318-61E6B87567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BA9A00FD-C85A-463E-BE2C-B979ED0597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37E38-2FCF-43B1-8B39-A569622184D4}" type="datetimeFigureOut">
              <a:rPr lang="hr-HR" smtClean="0"/>
              <a:t>7.12.2020.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BF56E1B6-B323-4D7F-92DE-0E2CE9A3D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19C49908-97A6-4C05-866D-D19C8A812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23980-8BEE-4200-9021-52A77E86853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661103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68FAB59-E448-4CA2-A55E-97222EF92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id="{2A5FEAE9-0FD5-4622-93AB-8AA2B65A2B3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B98C1DB9-8436-4C0A-8660-737A152139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9E22D326-0EA6-4F11-B96E-5F17FE07A6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37E38-2FCF-43B1-8B39-A569622184D4}" type="datetimeFigureOut">
              <a:rPr lang="hr-HR" smtClean="0"/>
              <a:t>7.12.2020.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5E35AFB0-81E4-4ADD-8DE8-C430136EAD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126C4CEF-8E77-41FE-BDD8-DF9EC4D90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23980-8BEE-4200-9021-52A77E86853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446825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id="{F746078D-5B03-4764-A891-6593131D57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A7133664-527E-4AAE-B11D-7203ADF496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F24CAACD-7699-454E-B994-5AB27B3DDF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037E38-2FCF-43B1-8B39-A569622184D4}" type="datetimeFigureOut">
              <a:rPr lang="hr-HR" smtClean="0"/>
              <a:t>7.12.2020.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2AF291B0-C8EE-45A0-BC3B-6867F68B0D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E3100DB2-81D3-4D64-9896-CAA7872C79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923980-8BEE-4200-9021-52A77E86853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42547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73921F1-369D-41DF-AB67-20A4484F183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EEB38B5F-372A-4D97-B422-2027F1AD315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060386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9A2F60A3-3D41-4560-99DF-742D684D1A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5173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E544476D-12E6-4F92-AF8C-C46A66F059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2523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9A8E9D71-8BBB-4DF0-9B2A-C8250A4903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2386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D7C3055F-40DD-4E56-B1B9-14CF35A009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5487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FA293E0A-364E-4EB0-961A-81CFE81EEA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8861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D4F8BC6A-BF01-42FE-9102-C3B6979792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719137"/>
            <a:ext cx="11430000" cy="541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7266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F2B655CC-1D09-42EA-8013-A468825706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862" y="728662"/>
            <a:ext cx="11344275" cy="540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7433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E344D83A-008B-4429-8C34-197F365E10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812" y="752475"/>
            <a:ext cx="11382375" cy="535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3037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53045376-5EE0-49C6-BE86-D928F3EA3B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812" y="733425"/>
            <a:ext cx="11382375" cy="539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345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3F7520FE-C379-42DD-8CC1-4A0E5671A4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337" y="561975"/>
            <a:ext cx="11363325" cy="573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7848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8EC81605-FCDE-46B6-8DFD-C79B65D27A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5034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8E2B618C-8D03-4F24-BEA2-58BD95BB6D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625" y="523875"/>
            <a:ext cx="11334750" cy="581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6545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688623A6-BB2F-42BE-9762-FFBD9DA730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625" y="533400"/>
            <a:ext cx="11334750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213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A1E64BFF-15E2-4392-9319-F03713063F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314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7244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69937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BED4949F-239A-404C-AD9A-8DD20C65D9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Pravokutnik 2">
            <a:extLst>
              <a:ext uri="{FF2B5EF4-FFF2-40B4-BE49-F238E27FC236}">
                <a16:creationId xmlns:a16="http://schemas.microsoft.com/office/drawing/2014/main" id="{B514CF64-0EA0-4114-956C-0CD42247C294}"/>
              </a:ext>
            </a:extLst>
          </p:cNvPr>
          <p:cNvSpPr/>
          <p:nvPr/>
        </p:nvSpPr>
        <p:spPr>
          <a:xfrm>
            <a:off x="0" y="5886450"/>
            <a:ext cx="5153025" cy="9715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4" name="Pravokutnik 3">
            <a:extLst>
              <a:ext uri="{FF2B5EF4-FFF2-40B4-BE49-F238E27FC236}">
                <a16:creationId xmlns:a16="http://schemas.microsoft.com/office/drawing/2014/main" id="{17272319-BFE8-44B9-990E-4B69E38BC625}"/>
              </a:ext>
            </a:extLst>
          </p:cNvPr>
          <p:cNvSpPr/>
          <p:nvPr/>
        </p:nvSpPr>
        <p:spPr>
          <a:xfrm>
            <a:off x="10920845" y="5886450"/>
            <a:ext cx="1271155" cy="9715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406997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F90FF4B9-5FB9-4909-BC8E-25BA241095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Pravokutnik 2">
            <a:extLst>
              <a:ext uri="{FF2B5EF4-FFF2-40B4-BE49-F238E27FC236}">
                <a16:creationId xmlns:a16="http://schemas.microsoft.com/office/drawing/2014/main" id="{9A506511-2A52-41AC-A6FE-8ADAB23B0A8B}"/>
              </a:ext>
            </a:extLst>
          </p:cNvPr>
          <p:cNvSpPr/>
          <p:nvPr/>
        </p:nvSpPr>
        <p:spPr>
          <a:xfrm>
            <a:off x="0" y="5886450"/>
            <a:ext cx="5153025" cy="9715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4" name="Pravokutnik 3">
            <a:extLst>
              <a:ext uri="{FF2B5EF4-FFF2-40B4-BE49-F238E27FC236}">
                <a16:creationId xmlns:a16="http://schemas.microsoft.com/office/drawing/2014/main" id="{42358F14-979D-4BD2-AEFF-763DCFF4AA60}"/>
              </a:ext>
            </a:extLst>
          </p:cNvPr>
          <p:cNvSpPr/>
          <p:nvPr/>
        </p:nvSpPr>
        <p:spPr>
          <a:xfrm>
            <a:off x="10920845" y="5886450"/>
            <a:ext cx="1271155" cy="9715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590000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F0BB9629-16B2-4560-8A8F-F5B8A4692D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278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022C2824-590C-404F-92F0-0DEB1DE0E0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2649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73EA39F7-E8A4-4343-9F0E-B444518F1B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2035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0850963F-DFED-4AF2-A2BA-4AE943F637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id="{1D160F10-0B0B-45AE-B23B-F939827FBE81}"/>
              </a:ext>
            </a:extLst>
          </p:cNvPr>
          <p:cNvSpPr txBox="1"/>
          <p:nvPr/>
        </p:nvSpPr>
        <p:spPr>
          <a:xfrm>
            <a:off x="64363" y="1046644"/>
            <a:ext cx="609452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b="0" i="0" baseline="30000" dirty="0">
                <a:solidFill>
                  <a:srgbClr val="605A4C"/>
                </a:solidFill>
                <a:effectLst/>
                <a:latin typeface="Arial" panose="020B0604020202020204" pitchFamily="34" charset="0"/>
              </a:rPr>
              <a:t>5</a:t>
            </a:r>
            <a:r>
              <a:rPr lang="hr-HR" b="0" i="0" dirty="0">
                <a:solidFill>
                  <a:srgbClr val="605A4C"/>
                </a:solidFill>
                <a:effectLst/>
                <a:latin typeface="Arial" panose="020B0604020202020204" pitchFamily="34" charset="0"/>
              </a:rPr>
              <a:t>»Evo dolaze dani« – riječ je Jahvina –</a:t>
            </a:r>
            <a:br>
              <a:rPr lang="hr-HR" b="0" i="0" dirty="0">
                <a:solidFill>
                  <a:srgbClr val="605A4C"/>
                </a:solidFill>
                <a:effectLst/>
                <a:latin typeface="Arial" panose="020B0604020202020204" pitchFamily="34" charset="0"/>
              </a:rPr>
            </a:br>
            <a:r>
              <a:rPr lang="hr-HR" b="0" i="0" dirty="0">
                <a:solidFill>
                  <a:srgbClr val="605A4C"/>
                </a:solidFill>
                <a:effectLst/>
                <a:latin typeface="Arial" panose="020B0604020202020204" pitchFamily="34" charset="0"/>
              </a:rPr>
              <a:t>»podići ću Davidu izdanak pravedni.</a:t>
            </a:r>
            <a:br>
              <a:rPr lang="hr-HR" b="0" i="0" dirty="0">
                <a:solidFill>
                  <a:srgbClr val="605A4C"/>
                </a:solidFill>
                <a:effectLst/>
                <a:latin typeface="Arial" panose="020B0604020202020204" pitchFamily="34" charset="0"/>
              </a:rPr>
            </a:br>
            <a:r>
              <a:rPr lang="hr-HR" b="0" i="0" dirty="0">
                <a:solidFill>
                  <a:srgbClr val="605A4C"/>
                </a:solidFill>
                <a:effectLst/>
                <a:latin typeface="Arial" panose="020B0604020202020204" pitchFamily="34" charset="0"/>
              </a:rPr>
              <a:t>On će vladati kao kralj i biti mudar</a:t>
            </a:r>
            <a:br>
              <a:rPr lang="hr-HR" b="0" i="0" dirty="0">
                <a:solidFill>
                  <a:srgbClr val="605A4C"/>
                </a:solidFill>
                <a:effectLst/>
                <a:latin typeface="Arial" panose="020B0604020202020204" pitchFamily="34" charset="0"/>
              </a:rPr>
            </a:br>
            <a:r>
              <a:rPr lang="hr-HR" b="0" i="0" dirty="0">
                <a:solidFill>
                  <a:srgbClr val="605A4C"/>
                </a:solidFill>
                <a:effectLst/>
                <a:latin typeface="Arial" panose="020B0604020202020204" pitchFamily="34" charset="0"/>
              </a:rPr>
              <a:t>i činit će pravo i pravicu u zemlji.</a:t>
            </a:r>
            <a:endParaRPr lang="hr-HR" dirty="0"/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31F11697-C6C5-42B8-9F75-E4137B63D23B}"/>
              </a:ext>
            </a:extLst>
          </p:cNvPr>
          <p:cNvSpPr txBox="1"/>
          <p:nvPr/>
        </p:nvSpPr>
        <p:spPr>
          <a:xfrm>
            <a:off x="8909482" y="3053891"/>
            <a:ext cx="328251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b="0" i="0" baseline="30000" dirty="0">
                <a:solidFill>
                  <a:srgbClr val="605A4C"/>
                </a:solidFill>
                <a:effectLst/>
                <a:latin typeface="Arial" panose="020B0604020202020204" pitchFamily="34" charset="0"/>
              </a:rPr>
              <a:t>12</a:t>
            </a:r>
            <a:r>
              <a:rPr lang="hr-HR" b="0" i="0" dirty="0">
                <a:solidFill>
                  <a:srgbClr val="605A4C"/>
                </a:solidFill>
                <a:effectLst/>
                <a:latin typeface="Arial" panose="020B0604020202020204" pitchFamily="34" charset="0"/>
              </a:rPr>
              <a:t>I kad se ispune tvoji dani i ti počineš kod svojih otaca, podići ću tvoga potomka nakon tebe, koji će se roditi od tvoga tijela, i utvrdit ću njegovo kraljevstvo. 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3359110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03F6BF60-3220-415E-9A9D-58DA21DA7B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2844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</TotalTime>
  <Words>72</Words>
  <Application>Microsoft Office PowerPoint</Application>
  <PresentationFormat>Široki zaslon</PresentationFormat>
  <Paragraphs>2</Paragraphs>
  <Slides>23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Tema sustava Office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creator>JOSIP JELUŠIĆ</dc:creator>
  <cp:lastModifiedBy>JOSIP JELUŠIĆ</cp:lastModifiedBy>
  <cp:revision>6</cp:revision>
  <dcterms:created xsi:type="dcterms:W3CDTF">2020-12-07T07:52:33Z</dcterms:created>
  <dcterms:modified xsi:type="dcterms:W3CDTF">2020-12-07T20:15:32Z</dcterms:modified>
</cp:coreProperties>
</file>