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7CD4D7-D6A7-4B25-99C6-5619C94046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95E388E-B97C-4BF4-B2FA-0786A88A2D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3719A2D-BF1A-41DA-AED8-A8AEB637D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0E5F-2BB4-4F39-A227-982A111E990D}" type="datetimeFigureOut">
              <a:rPr lang="hr-HR" smtClean="0"/>
              <a:t>24.11.2020.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DFE78AA-B59A-4C8C-927B-E635F3C63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7758D4F-D0FA-4FF4-B764-49EA9B3A3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0563-9579-4BCF-AADD-C3AA6F081E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6291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C0D5A8-E10E-4209-A60D-8692D0511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0ABEFB13-7737-43A5-9D9E-94379D6845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6FAF69F-58A6-4C44-A2C1-FB822EF2F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0E5F-2BB4-4F39-A227-982A111E990D}" type="datetimeFigureOut">
              <a:rPr lang="hr-HR" smtClean="0"/>
              <a:t>24.11.2020.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E9D58CD-6711-467D-AB7E-5055C2316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6302B2F-3BDD-410D-8B99-1B4CFF5D3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0563-9579-4BCF-AADD-C3AA6F081E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546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0BDA11B2-E5FE-4CD5-A304-7D412224BE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5D2EE388-126D-450F-996D-693C75EB34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4A22F73-E7DC-4E2A-8CCF-318BE9BDB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0E5F-2BB4-4F39-A227-982A111E990D}" type="datetimeFigureOut">
              <a:rPr lang="hr-HR" smtClean="0"/>
              <a:t>24.11.2020.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B774510-7553-450D-B6CF-814D008D1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5AEEFEC-7C6C-445A-948D-F54074AB2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0563-9579-4BCF-AADD-C3AA6F081E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987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567A40D-F480-4889-B5B2-09FB37858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F458BA9-5D4A-4EC4-B7AC-93C6DCC60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F8CBBE2-0BF1-424A-AA2B-3D98BCD9B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0E5F-2BB4-4F39-A227-982A111E990D}" type="datetimeFigureOut">
              <a:rPr lang="hr-HR" smtClean="0"/>
              <a:t>24.11.2020.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1260F2D-2E9C-4193-A5CF-54DECF7A3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054E421-183D-4C33-B37B-F5A5E39A0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0563-9579-4BCF-AADD-C3AA6F081E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6219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89AC8AD-48F7-45BB-8AB4-2AC8B84D9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5ACEDAB-9719-45A0-B243-CD24226AB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31C263F-8C3B-4FD4-864D-59423743F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0E5F-2BB4-4F39-A227-982A111E990D}" type="datetimeFigureOut">
              <a:rPr lang="hr-HR" smtClean="0"/>
              <a:t>24.11.2020.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7B81175-DEA1-4237-BA93-25B7C6236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79ABDBE-BBCF-4913-8FC0-399F07107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0563-9579-4BCF-AADD-C3AA6F081E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4935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CA67BE-9DDA-4529-9BF4-73DBC2907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296D465-C0B7-4AAC-88CA-7D816F6CA4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3C51979D-D8CC-4089-AC30-10203E884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28636E4-D19C-4861-A9D9-30B06CB80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0E5F-2BB4-4F39-A227-982A111E990D}" type="datetimeFigureOut">
              <a:rPr lang="hr-HR" smtClean="0"/>
              <a:t>24.11.2020.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0B8EC7E-BA90-4179-92E7-A34A1BFB0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944CDDC-18D7-4BCD-92DF-5F8D137DC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0563-9579-4BCF-AADD-C3AA6F081E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545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0EDF47-D69F-4554-8D59-3BEDB305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EC2C560-61D2-45F8-9B07-6D523E76E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6E6B562-616E-42D2-A8DD-D6451BEF4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83B93844-0871-45F1-A9EF-30EEC5A8B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B5207F7D-19F3-4D84-9C4B-36FD9473B7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07C568D2-CDE5-4E3D-BA58-1E00C09DA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0E5F-2BB4-4F39-A227-982A111E990D}" type="datetimeFigureOut">
              <a:rPr lang="hr-HR" smtClean="0"/>
              <a:t>24.11.2020.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661D8DB0-3476-4FB9-B133-69F1830B5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AD2D4AD4-68A3-4F96-9756-834D2C17D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0563-9579-4BCF-AADD-C3AA6F081E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401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A117FF-E9BF-4ED8-AF67-E3E069B77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8F6E9951-5345-4B6E-803C-4A3F51F6A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0E5F-2BB4-4F39-A227-982A111E990D}" type="datetimeFigureOut">
              <a:rPr lang="hr-HR" smtClean="0"/>
              <a:t>24.11.2020.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47EDDF24-7640-40D0-AE98-2846E5312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FA247390-2E27-4B8A-88C6-8BC74703A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0563-9579-4BCF-AADD-C3AA6F081E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3379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9A3C8578-4BBD-4905-A914-9BBB04F72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0E5F-2BB4-4F39-A227-982A111E990D}" type="datetimeFigureOut">
              <a:rPr lang="hr-HR" smtClean="0"/>
              <a:t>24.11.2020.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8467C84D-D16C-4D63-9649-0CED0048F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4ED30878-5EEE-4CE7-B781-4C30284CD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0563-9579-4BCF-AADD-C3AA6F081E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2377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E392A8-C729-4FBE-A72F-34C3B1ED5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552EF90-C0EC-42C4-8013-C02B31ED9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C60C098A-4F39-4E34-ACE9-440F947EC6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ACDEEAE-4B05-4526-BE0A-34857C63F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0E5F-2BB4-4F39-A227-982A111E990D}" type="datetimeFigureOut">
              <a:rPr lang="hr-HR" smtClean="0"/>
              <a:t>24.11.2020.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A7D309D-1263-42B7-862D-F33D3E4F2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50384D36-0AE6-41CA-BDC5-76EECB71B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0563-9579-4BCF-AADD-C3AA6F081E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263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632592-A669-4909-9621-7B90BDE99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9266F5B3-88B7-4212-8B13-00FCAD4D75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C37344C7-51A6-4B20-A6FE-DFB6625BA6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86B980DA-DEA7-4E58-9F3D-748EF3E19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0E5F-2BB4-4F39-A227-982A111E990D}" type="datetimeFigureOut">
              <a:rPr lang="hr-HR" smtClean="0"/>
              <a:t>24.11.2020.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ADAA089-1170-444D-90B4-2E8796C4A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6EA7CE5-F46D-425A-8625-873693728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0563-9579-4BCF-AADD-C3AA6F081E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4495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F140BB41-6903-4DE9-88C1-49EA693F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C99A75C-2E1D-4B94-8225-A05750802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210527E-0B99-4309-B454-0F12B91AE4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C0E5F-2BB4-4F39-A227-982A111E990D}" type="datetimeFigureOut">
              <a:rPr lang="hr-HR" smtClean="0"/>
              <a:t>24.11.2020.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E94C5D4-9740-43B6-9805-3BD7D98B82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4831EBF-AB16-4216-9AA0-A02ADA9285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E0563-9579-4BCF-AADD-C3AA6F081E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053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Slika na kojoj se prikazuje tekst&#10;&#10;Opis je automatski generiran">
            <a:extLst>
              <a:ext uri="{FF2B5EF4-FFF2-40B4-BE49-F238E27FC236}">
                <a16:creationId xmlns:a16="http://schemas.microsoft.com/office/drawing/2014/main" id="{6613788A-DD63-4EE7-90DC-C36BBF663C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290" y="1652397"/>
            <a:ext cx="6356140" cy="3356147"/>
          </a:xfrm>
          <a:prstGeom prst="rect">
            <a:avLst/>
          </a:prstGeom>
        </p:spPr>
      </p:pic>
      <p:pic>
        <p:nvPicPr>
          <p:cNvPr id="5" name="Slika 4" descr="Slika na kojoj se prikazuje fotografija, zgrada, kovčeg, prtljaga&#10;&#10;Opis je automatski generiran">
            <a:extLst>
              <a:ext uri="{FF2B5EF4-FFF2-40B4-BE49-F238E27FC236}">
                <a16:creationId xmlns:a16="http://schemas.microsoft.com/office/drawing/2014/main" id="{AAAD0517-54FC-47EB-96F3-249C781449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670" y="489541"/>
            <a:ext cx="2248805" cy="2442250"/>
          </a:xfrm>
          <a:prstGeom prst="rect">
            <a:avLst/>
          </a:prstGeom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id="{88A8289D-ACD4-4FFE-865A-C88AC6B4DD4A}"/>
              </a:ext>
            </a:extLst>
          </p:cNvPr>
          <p:cNvSpPr txBox="1"/>
          <p:nvPr/>
        </p:nvSpPr>
        <p:spPr>
          <a:xfrm rot="20036938">
            <a:off x="3938912" y="3009530"/>
            <a:ext cx="4430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>
                <a:latin typeface="Segoe Print" panose="02000600000000000000" pitchFamily="2" charset="0"/>
              </a:rPr>
              <a:t>Veliki proroci</a:t>
            </a:r>
          </a:p>
        </p:txBody>
      </p:sp>
      <p:pic>
        <p:nvPicPr>
          <p:cNvPr id="10" name="Slika 9" descr="Slika na kojoj se prikazuje tekst&#10;&#10;Opis je automatski generiran">
            <a:extLst>
              <a:ext uri="{FF2B5EF4-FFF2-40B4-BE49-F238E27FC236}">
                <a16:creationId xmlns:a16="http://schemas.microsoft.com/office/drawing/2014/main" id="{209A6C47-962B-41B5-AF89-4C06988E45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490667" y="3726109"/>
            <a:ext cx="2772830" cy="3173032"/>
          </a:xfrm>
          <a:prstGeom prst="rect">
            <a:avLst/>
          </a:prstGeom>
        </p:spPr>
      </p:pic>
      <p:pic>
        <p:nvPicPr>
          <p:cNvPr id="12" name="Slika 11" descr="Slika na kojoj se prikazuje tekst&#10;&#10;Opis je automatski generiran">
            <a:extLst>
              <a:ext uri="{FF2B5EF4-FFF2-40B4-BE49-F238E27FC236}">
                <a16:creationId xmlns:a16="http://schemas.microsoft.com/office/drawing/2014/main" id="{C33F8CBE-71F7-4768-A825-DB1497ED5F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130" y="249268"/>
            <a:ext cx="3284164" cy="5370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431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Slika na kojoj se prikazuje na zatvorenom, sjedenje, kovčeg, prekriveno&#10;&#10;Opis je automatski generiran">
            <a:extLst>
              <a:ext uri="{FF2B5EF4-FFF2-40B4-BE49-F238E27FC236}">
                <a16:creationId xmlns:a16="http://schemas.microsoft.com/office/drawing/2014/main" id="{E0276627-F423-4E86-A04C-BFE451C9E0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30970" y="674080"/>
            <a:ext cx="3519399" cy="3266790"/>
          </a:xfrm>
          <a:prstGeom prst="rect">
            <a:avLst/>
          </a:prstGeom>
        </p:spPr>
      </p:pic>
      <p:pic>
        <p:nvPicPr>
          <p:cNvPr id="3" name="Slika 2" descr="Slika na kojoj se prikazuje tekst&#10;&#10;Opis je automatski generiran">
            <a:extLst>
              <a:ext uri="{FF2B5EF4-FFF2-40B4-BE49-F238E27FC236}">
                <a16:creationId xmlns:a16="http://schemas.microsoft.com/office/drawing/2014/main" id="{70A1E366-E903-44BB-A482-A7C0561734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662" y="48039"/>
            <a:ext cx="2463672" cy="6809961"/>
          </a:xfrm>
          <a:prstGeom prst="rect">
            <a:avLst/>
          </a:prstGeom>
        </p:spPr>
      </p:pic>
      <p:sp>
        <p:nvSpPr>
          <p:cNvPr id="9" name="TekstniOkvir 8">
            <a:extLst>
              <a:ext uri="{FF2B5EF4-FFF2-40B4-BE49-F238E27FC236}">
                <a16:creationId xmlns:a16="http://schemas.microsoft.com/office/drawing/2014/main" id="{542AFE2A-5DF1-40F0-8853-BEA05317BC54}"/>
              </a:ext>
            </a:extLst>
          </p:cNvPr>
          <p:cNvSpPr txBox="1"/>
          <p:nvPr/>
        </p:nvSpPr>
        <p:spPr>
          <a:xfrm rot="20036938">
            <a:off x="7435199" y="3247507"/>
            <a:ext cx="4430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>
                <a:latin typeface="Segoe Print" panose="02000600000000000000" pitchFamily="2" charset="0"/>
              </a:rPr>
              <a:t>Veliki proroci</a:t>
            </a:r>
          </a:p>
        </p:txBody>
      </p:sp>
    </p:spTree>
    <p:extLst>
      <p:ext uri="{BB962C8B-B14F-4D97-AF65-F5344CB8AC3E}">
        <p14:creationId xmlns:p14="http://schemas.microsoft.com/office/powerpoint/2010/main" val="2454146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Slika na kojoj se prikazuje tekst&#10;&#10;Opis je automatski generiran">
            <a:extLst>
              <a:ext uri="{FF2B5EF4-FFF2-40B4-BE49-F238E27FC236}">
                <a16:creationId xmlns:a16="http://schemas.microsoft.com/office/drawing/2014/main" id="{62C470D9-4D01-4760-99EB-60036F78E4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59" y="139800"/>
            <a:ext cx="3942848" cy="4654141"/>
          </a:xfrm>
          <a:prstGeom prst="rect">
            <a:avLst/>
          </a:prstGeom>
        </p:spPr>
      </p:pic>
      <p:pic>
        <p:nvPicPr>
          <p:cNvPr id="5" name="Slika 4" descr="Slika na kojoj se prikazuje zgrada, na zatvorenom, staro, fotografija&#10;&#10;Opis je automatski generiran">
            <a:extLst>
              <a:ext uri="{FF2B5EF4-FFF2-40B4-BE49-F238E27FC236}">
                <a16:creationId xmlns:a16="http://schemas.microsoft.com/office/drawing/2014/main" id="{C9D06B49-DDCA-413C-B104-55F8D36FD4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002" y="4401538"/>
            <a:ext cx="2197352" cy="2299160"/>
          </a:xfrm>
          <a:prstGeom prst="rect">
            <a:avLst/>
          </a:prstGeom>
        </p:spPr>
      </p:pic>
      <p:pic>
        <p:nvPicPr>
          <p:cNvPr id="7" name="Slika 6" descr="Slika na kojoj se prikazuje tekst&#10;&#10;Opis je automatski generiran">
            <a:extLst>
              <a:ext uri="{FF2B5EF4-FFF2-40B4-BE49-F238E27FC236}">
                <a16:creationId xmlns:a16="http://schemas.microsoft.com/office/drawing/2014/main" id="{C6C7B2FD-5AFF-4A56-B045-44CA0B3CB6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190737" y="633581"/>
            <a:ext cx="3795228" cy="4342993"/>
          </a:xfrm>
          <a:prstGeom prst="rect">
            <a:avLst/>
          </a:prstGeom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id="{67DA1982-C3FD-47AB-9B24-77A591374C8B}"/>
              </a:ext>
            </a:extLst>
          </p:cNvPr>
          <p:cNvSpPr txBox="1"/>
          <p:nvPr/>
        </p:nvSpPr>
        <p:spPr>
          <a:xfrm rot="20036938">
            <a:off x="6912533" y="5495554"/>
            <a:ext cx="4430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>
                <a:latin typeface="Segoe Print" panose="02000600000000000000" pitchFamily="2" charset="0"/>
              </a:rPr>
              <a:t>Veliki proroci</a:t>
            </a:r>
          </a:p>
        </p:txBody>
      </p:sp>
    </p:spTree>
    <p:extLst>
      <p:ext uri="{BB962C8B-B14F-4D97-AF65-F5344CB8AC3E}">
        <p14:creationId xmlns:p14="http://schemas.microsoft.com/office/powerpoint/2010/main" val="27235998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Široki zaslon</PresentationFormat>
  <Paragraphs>3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Segoe Print</vt:lpstr>
      <vt:lpstr>Tema sustava Office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Veliki proroci</dc:title>
  <dc:creator>JOSIP JELUŠIĆ</dc:creator>
  <cp:lastModifiedBy>JOSIP JELUŠIĆ</cp:lastModifiedBy>
  <cp:revision>2</cp:revision>
  <dcterms:created xsi:type="dcterms:W3CDTF">2020-11-24T07:20:39Z</dcterms:created>
  <dcterms:modified xsi:type="dcterms:W3CDTF">2020-11-24T07:31:18Z</dcterms:modified>
</cp:coreProperties>
</file>