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7CD4D7-D6A7-4B25-99C6-5619C9404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5E388E-B97C-4BF4-B2FA-0786A88A2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719A2D-BF1A-41DA-AED8-A8AEB637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FE78AA-B59A-4C8C-927B-E635F3C6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7758D4F-D0FA-4FF4-B764-49EA9B3A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29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C0D5A8-E10E-4209-A60D-8692D051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ABEFB13-7737-43A5-9D9E-94379D684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FAF69F-58A6-4C44-A2C1-FB822EF2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9D58CD-6711-467D-AB7E-5055C231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302B2F-3BDD-410D-8B99-1B4CFF5D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546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BDA11B2-E5FE-4CD5-A304-7D412224B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D2EE388-126D-450F-996D-693C75EB3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A22F73-E7DC-4E2A-8CCF-318BE9BD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774510-7553-450D-B6CF-814D008D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AEEFEC-7C6C-445A-948D-F54074AB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8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67A40D-F480-4889-B5B2-09FB3785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458BA9-5D4A-4EC4-B7AC-93C6DCC6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8CBBE2-0BF1-424A-AA2B-3D98BCD9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260F2D-2E9C-4193-A5CF-54DECF7A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54E421-183D-4C33-B37B-F5A5E39A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62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9AC8AD-48F7-45BB-8AB4-2AC8B84D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5ACEDAB-9719-45A0-B243-CD24226AB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1C263F-8C3B-4FD4-864D-59423743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7B81175-DEA1-4237-BA93-25B7C623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9ABDBE-BBCF-4913-8FC0-399F0710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93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CA67BE-9DDA-4529-9BF4-73DBC2907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96D465-C0B7-4AAC-88CA-7D816F6CA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C51979D-D8CC-4089-AC30-10203E88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28636E4-D19C-4861-A9D9-30B06CB8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0B8EC7E-BA90-4179-92E7-A34A1BFB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944CDDC-18D7-4BCD-92DF-5F8D137D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545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0EDF47-D69F-4554-8D59-3BEDB305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EC2C560-61D2-45F8-9B07-6D523E76E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6E6B562-616E-42D2-A8DD-D6451BEF4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3B93844-0871-45F1-A9EF-30EEC5A8B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5207F7D-19F3-4D84-9C4B-36FD9473B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7C568D2-CDE5-4E3D-BA58-1E00C09D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61D8DB0-3476-4FB9-B133-69F1830B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D2D4AD4-68A3-4F96-9756-834D2C17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01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A117FF-E9BF-4ED8-AF67-E3E069B7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F6E9951-5345-4B6E-803C-4A3F51F6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7EDDF24-7640-40D0-AE98-2846E531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A247390-2E27-4B8A-88C6-8BC74703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37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A3C8578-4BBD-4905-A914-9BBB04F7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467C84D-D16C-4D63-9649-0CED0048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ED30878-5EEE-4CE7-B781-4C30284C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23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E392A8-C729-4FBE-A72F-34C3B1ED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52EF90-C0EC-42C4-8013-C02B31ED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60C098A-4F39-4E34-ACE9-440F947EC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ACDEEAE-4B05-4526-BE0A-34857C63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7D309D-1263-42B7-862D-F33D3E4F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0384D36-0AE6-41CA-BDC5-76EECB71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6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632592-A669-4909-9621-7B90BDE9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266F5B3-88B7-4212-8B13-00FCAD4D7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37344C7-51A6-4B20-A6FE-DFB6625BA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6B980DA-DEA7-4E58-9F3D-748EF3E1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DAA089-1170-444D-90B4-2E8796C4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6EA7CE5-F46D-425A-8625-87369372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4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140BB41-6903-4DE9-88C1-49EA693F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C99A75C-2E1D-4B94-8225-A05750802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210527E-0B99-4309-B454-0F12B91AE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0E5F-2BB4-4F39-A227-982A111E990D}" type="datetimeFigureOut">
              <a:rPr lang="hr-HR" smtClean="0"/>
              <a:t>24.11.2020.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94C5D4-9740-43B6-9805-3BD7D98B8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4831EBF-AB16-4216-9AA0-A02ADA928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0563-9579-4BCF-AADD-C3AA6F081E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053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tekst&#10;&#10;Opis je automatski generiran">
            <a:extLst>
              <a:ext uri="{FF2B5EF4-FFF2-40B4-BE49-F238E27FC236}">
                <a16:creationId xmlns:a16="http://schemas.microsoft.com/office/drawing/2014/main" id="{6613788A-DD63-4EE7-90DC-C36BBF663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290" y="1652397"/>
            <a:ext cx="6356140" cy="3356147"/>
          </a:xfrm>
          <a:prstGeom prst="rect">
            <a:avLst/>
          </a:prstGeom>
        </p:spPr>
      </p:pic>
      <p:pic>
        <p:nvPicPr>
          <p:cNvPr id="5" name="Slika 4" descr="Slika na kojoj se prikazuje fotografija, zgrada, kovčeg, prtljaga&#10;&#10;Opis je automatski generiran">
            <a:extLst>
              <a:ext uri="{FF2B5EF4-FFF2-40B4-BE49-F238E27FC236}">
                <a16:creationId xmlns:a16="http://schemas.microsoft.com/office/drawing/2014/main" id="{AAAD0517-54FC-47EB-96F3-249C78144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670" y="489541"/>
            <a:ext cx="2248805" cy="2442250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88A8289D-ACD4-4FFE-865A-C88AC6B4DD4A}"/>
              </a:ext>
            </a:extLst>
          </p:cNvPr>
          <p:cNvSpPr txBox="1"/>
          <p:nvPr/>
        </p:nvSpPr>
        <p:spPr>
          <a:xfrm rot="20036938">
            <a:off x="3938912" y="3009530"/>
            <a:ext cx="443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Veliki proroci</a:t>
            </a:r>
          </a:p>
        </p:txBody>
      </p:sp>
      <p:pic>
        <p:nvPicPr>
          <p:cNvPr id="10" name="Slika 9" descr="Slika na kojoj se prikazuje tekst&#10;&#10;Opis je automatski generiran">
            <a:extLst>
              <a:ext uri="{FF2B5EF4-FFF2-40B4-BE49-F238E27FC236}">
                <a16:creationId xmlns:a16="http://schemas.microsoft.com/office/drawing/2014/main" id="{209A6C47-962B-41B5-AF89-4C06988E4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90667" y="3726109"/>
            <a:ext cx="2772830" cy="3173032"/>
          </a:xfrm>
          <a:prstGeom prst="rect">
            <a:avLst/>
          </a:prstGeom>
        </p:spPr>
      </p:pic>
      <p:pic>
        <p:nvPicPr>
          <p:cNvPr id="12" name="Slika 11" descr="Slika na kojoj se prikazuje tekst&#10;&#10;Opis je automatski generiran">
            <a:extLst>
              <a:ext uri="{FF2B5EF4-FFF2-40B4-BE49-F238E27FC236}">
                <a16:creationId xmlns:a16="http://schemas.microsoft.com/office/drawing/2014/main" id="{C33F8CBE-71F7-4768-A825-DB1497ED5F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130" y="249268"/>
            <a:ext cx="3284164" cy="537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3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Slika na kojoj se prikazuje na zatvorenom, sjedenje, kovčeg, prekriveno&#10;&#10;Opis je automatski generiran">
            <a:extLst>
              <a:ext uri="{FF2B5EF4-FFF2-40B4-BE49-F238E27FC236}">
                <a16:creationId xmlns:a16="http://schemas.microsoft.com/office/drawing/2014/main" id="{E0276627-F423-4E86-A04C-BFE451C9E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0970" y="674080"/>
            <a:ext cx="3519399" cy="3266790"/>
          </a:xfrm>
          <a:prstGeom prst="rect">
            <a:avLst/>
          </a:prstGeom>
        </p:spPr>
      </p:pic>
      <p:pic>
        <p:nvPicPr>
          <p:cNvPr id="3" name="Slika 2" descr="Slika na kojoj se prikazuje tekst&#10;&#10;Opis je automatski generiran">
            <a:extLst>
              <a:ext uri="{FF2B5EF4-FFF2-40B4-BE49-F238E27FC236}">
                <a16:creationId xmlns:a16="http://schemas.microsoft.com/office/drawing/2014/main" id="{70A1E366-E903-44BB-A482-A7C056173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62" y="48039"/>
            <a:ext cx="2463672" cy="6809961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542AFE2A-5DF1-40F0-8853-BEA05317BC54}"/>
              </a:ext>
            </a:extLst>
          </p:cNvPr>
          <p:cNvSpPr txBox="1"/>
          <p:nvPr/>
        </p:nvSpPr>
        <p:spPr>
          <a:xfrm rot="20036938">
            <a:off x="7435199" y="3247507"/>
            <a:ext cx="443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Veliki proroci</a:t>
            </a:r>
          </a:p>
        </p:txBody>
      </p:sp>
    </p:spTree>
    <p:extLst>
      <p:ext uri="{BB962C8B-B14F-4D97-AF65-F5344CB8AC3E}">
        <p14:creationId xmlns:p14="http://schemas.microsoft.com/office/powerpoint/2010/main" val="245414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tekst&#10;&#10;Opis je automatski generiran">
            <a:extLst>
              <a:ext uri="{FF2B5EF4-FFF2-40B4-BE49-F238E27FC236}">
                <a16:creationId xmlns:a16="http://schemas.microsoft.com/office/drawing/2014/main" id="{62C470D9-4D01-4760-99EB-60036F78E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59" y="139800"/>
            <a:ext cx="3942848" cy="4654141"/>
          </a:xfrm>
          <a:prstGeom prst="rect">
            <a:avLst/>
          </a:prstGeom>
        </p:spPr>
      </p:pic>
      <p:pic>
        <p:nvPicPr>
          <p:cNvPr id="5" name="Slika 4" descr="Slika na kojoj se prikazuje zgrada, na zatvorenom, staro, fotografija&#10;&#10;Opis je automatski generiran">
            <a:extLst>
              <a:ext uri="{FF2B5EF4-FFF2-40B4-BE49-F238E27FC236}">
                <a16:creationId xmlns:a16="http://schemas.microsoft.com/office/drawing/2014/main" id="{C9D06B49-DDCA-413C-B104-55F8D36FD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002" y="4401538"/>
            <a:ext cx="2197352" cy="2299160"/>
          </a:xfrm>
          <a:prstGeom prst="rect">
            <a:avLst/>
          </a:prstGeom>
        </p:spPr>
      </p:pic>
      <p:pic>
        <p:nvPicPr>
          <p:cNvPr id="7" name="Slika 6" descr="Slika na kojoj se prikazuje tekst&#10;&#10;Opis je automatski generiran">
            <a:extLst>
              <a:ext uri="{FF2B5EF4-FFF2-40B4-BE49-F238E27FC236}">
                <a16:creationId xmlns:a16="http://schemas.microsoft.com/office/drawing/2014/main" id="{C6C7B2FD-5AFF-4A56-B045-44CA0B3CB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90737" y="633581"/>
            <a:ext cx="3795228" cy="4342993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67DA1982-C3FD-47AB-9B24-77A591374C8B}"/>
              </a:ext>
            </a:extLst>
          </p:cNvPr>
          <p:cNvSpPr txBox="1"/>
          <p:nvPr/>
        </p:nvSpPr>
        <p:spPr>
          <a:xfrm rot="20036938">
            <a:off x="6912533" y="5495554"/>
            <a:ext cx="443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Veliki proroci</a:t>
            </a:r>
          </a:p>
        </p:txBody>
      </p:sp>
    </p:spTree>
    <p:extLst>
      <p:ext uri="{BB962C8B-B14F-4D97-AF65-F5344CB8AC3E}">
        <p14:creationId xmlns:p14="http://schemas.microsoft.com/office/powerpoint/2010/main" val="2723599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Široki zaslon</PresentationFormat>
  <Paragraphs>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proroci</dc:title>
  <dc:creator>JOSIP JELUŠIĆ</dc:creator>
  <cp:lastModifiedBy>JOSIP JELUŠIĆ</cp:lastModifiedBy>
  <cp:revision>2</cp:revision>
  <dcterms:created xsi:type="dcterms:W3CDTF">2020-11-24T07:20:39Z</dcterms:created>
  <dcterms:modified xsi:type="dcterms:W3CDTF">2020-11-24T07:31:18Z</dcterms:modified>
</cp:coreProperties>
</file>