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70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9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00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48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51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01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31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743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06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353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84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08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290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29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42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92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609F66-FD41-4EDF-9546-9BB809EB3415}" type="datetimeFigureOut">
              <a:rPr lang="hr-HR" smtClean="0"/>
              <a:t>30.11.2020.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40C3A3-F92F-4C7C-8501-6DB7DA8AD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097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188EF31A-66E0-44D1-8CD0-0F7FD13FD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AF1D951-BE52-494D-839C-0108CA4EF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5999" y="685799"/>
            <a:ext cx="7406374" cy="2971801"/>
          </a:xfrm>
        </p:spPr>
        <p:txBody>
          <a:bodyPr>
            <a:normAutofit/>
          </a:bodyPr>
          <a:lstStyle/>
          <a:p>
            <a:r>
              <a:rPr lang="hr-HR" dirty="0"/>
              <a:t>Mali proroci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DE431D2-AF51-485B-ACA7-EC374C1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6483" y="3843867"/>
            <a:ext cx="5815690" cy="1947333"/>
          </a:xfrm>
        </p:spPr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1026" name="Picture 2" descr="Prorok – Wikipedija">
            <a:extLst>
              <a:ext uri="{FF2B5EF4-FFF2-40B4-BE49-F238E27FC236}">
                <a16:creationId xmlns:a16="http://schemas.microsoft.com/office/drawing/2014/main" id="{D81DEE36-19C4-4E4F-B3EC-2CB652111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" b="2"/>
          <a:stretch/>
        </p:blipFill>
        <p:spPr bwMode="auto">
          <a:xfrm>
            <a:off x="755256" y="1479843"/>
            <a:ext cx="3158656" cy="3898313"/>
          </a:xfrm>
          <a:custGeom>
            <a:avLst/>
            <a:gdLst/>
            <a:ahLst/>
            <a:cxnLst/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Group 136">
            <a:extLst>
              <a:ext uri="{FF2B5EF4-FFF2-40B4-BE49-F238E27FC236}">
                <a16:creationId xmlns:a16="http://schemas.microsoft.com/office/drawing/2014/main" id="{1BB6C665-FFE1-44A2-AD4C-3D7D6B9F9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3D7C1FB-5DB7-43BE-9E1C-820B31389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1AD0291-9180-4D99-8780-48299703F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64BFA2C-09C9-4F4D-B0A6-3AAFFA2E5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6AF7C69-E4FE-4D9D-BCA1-B517735D9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D8AF7E1-A228-407B-8894-56DA2FECF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73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5E1D263C-F060-4334-B939-D8098E3D6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9" y="905522"/>
            <a:ext cx="3340273" cy="2432481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A3C5158-BFF2-41AE-AAB8-D9DC73598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83737" y="628020"/>
            <a:ext cx="2666600" cy="2800980"/>
          </a:xfrm>
          <a:prstGeom prst="rect">
            <a:avLst/>
          </a:prstGeom>
        </p:spPr>
      </p:pic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8BB3AF92-EA01-47E7-B95D-B1E75D284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53" y="3710498"/>
            <a:ext cx="2892407" cy="2800980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4C68008A-2B00-4B4B-B45A-0AB98D722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76" y="4018395"/>
            <a:ext cx="3039886" cy="2422766"/>
          </a:xfrm>
          <a:prstGeom prst="rect">
            <a:avLst/>
          </a:prstGeom>
        </p:spPr>
      </p:pic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78EE39C8-2560-48EA-93DB-9BC8E37F1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01" y="161020"/>
            <a:ext cx="3571875" cy="23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C69E2023-3363-4472-94FC-938EC625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68768" y="3855109"/>
            <a:ext cx="3546157" cy="2525531"/>
          </a:xfrm>
          <a:prstGeom prst="rect">
            <a:avLst/>
          </a:prstGeom>
        </p:spPr>
      </p:pic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2DE68249-0D10-4FF8-832C-F65EA270D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62" y="1272505"/>
            <a:ext cx="3678748" cy="1507955"/>
          </a:xfrm>
          <a:prstGeom prst="rect">
            <a:avLst/>
          </a:prstGeom>
        </p:spPr>
      </p:pic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98AE3090-2E43-4829-BA56-04A02BC48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06880" y="3229866"/>
            <a:ext cx="2990806" cy="3251295"/>
          </a:xfrm>
          <a:prstGeom prst="rect">
            <a:avLst/>
          </a:prstGeom>
        </p:spPr>
      </p:pic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545A0FE3-91E5-4E63-8312-842C81561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26" y="477360"/>
            <a:ext cx="3669198" cy="23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9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B9D3B5AA-DC6B-4DD8-90F4-CB4413170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8636" y="533399"/>
            <a:ext cx="3476456" cy="2338197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4F78EECE-2A40-4BB8-865A-F28123812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0741" y="2717448"/>
            <a:ext cx="3678016" cy="21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22064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</TotalTime>
  <Words>2</Words>
  <Application>Microsoft Office PowerPoint</Application>
  <PresentationFormat>Široki zaslon</PresentationFormat>
  <Paragraphs>1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Isječak</vt:lpstr>
      <vt:lpstr>Mali proroci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7</cp:revision>
  <dcterms:created xsi:type="dcterms:W3CDTF">2020-11-30T13:40:22Z</dcterms:created>
  <dcterms:modified xsi:type="dcterms:W3CDTF">2020-11-30T18:19:21Z</dcterms:modified>
</cp:coreProperties>
</file>