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5CB320C-91E0-46C6-B435-A56DD616B6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9F1E0D17-4CD4-4928-9614-F0350D861D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8C9AEB3-49E5-4CB4-96CB-55359BA0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81828-EC81-4DBA-B463-24311EE8FBA1}" type="datetimeFigureOut">
              <a:rPr lang="hr-HR" smtClean="0"/>
              <a:t>11.11.2021.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56F1123-99F1-4BD5-9A34-CA32CD242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56E29482-053A-45A9-BCA2-3A923F21D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D40FE-2626-4BF5-85D5-C73883DED0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55785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DBAA4A8-D7CA-49A0-BDC4-362CFA822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0F882949-B5AA-474C-B81E-D961C43951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3829DCC-21B1-46DB-B216-11A360D23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81828-EC81-4DBA-B463-24311EE8FBA1}" type="datetimeFigureOut">
              <a:rPr lang="hr-HR" smtClean="0"/>
              <a:t>11.11.2021.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BDB6C1BA-7202-4FF4-8120-F731AA508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C74BA542-13DD-41B1-9B28-15CF5BF99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D40FE-2626-4BF5-85D5-C73883DED0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61010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3AAF6E9F-3C26-4AE1-8EEC-85DE314B9E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BB2E2B02-893C-4297-826A-41BE1D66EE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6CFF24F-272C-4F09-906F-3DA33CCC1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81828-EC81-4DBA-B463-24311EE8FBA1}" type="datetimeFigureOut">
              <a:rPr lang="hr-HR" smtClean="0"/>
              <a:t>11.11.2021.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C3D4F59-C26B-4F7F-919F-F661EA40A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57274E8E-3DAD-430C-BA31-AF82FABCF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D40FE-2626-4BF5-85D5-C73883DED0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42865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D933CFA-3F1E-4683-B6C9-710303EBB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39BABF3-699D-4EBD-A556-B93C4E948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6D93DDA-387D-40D4-AED3-78711B396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81828-EC81-4DBA-B463-24311EE8FBA1}" type="datetimeFigureOut">
              <a:rPr lang="hr-HR" smtClean="0"/>
              <a:t>11.11.2021.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2787BFFD-D265-4C52-8E67-1834FDE97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8F871FD-8D41-49D4-BD03-C7051A3BA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D40FE-2626-4BF5-85D5-C73883DED0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80293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9F730F4-6823-4BDF-9F2D-05DB84673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BB83E9F0-A163-4E4D-B83D-D6726FF57D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D33E903F-AD0E-47D8-9AB4-1D68F95A1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81828-EC81-4DBA-B463-24311EE8FBA1}" type="datetimeFigureOut">
              <a:rPr lang="hr-HR" smtClean="0"/>
              <a:t>11.11.2021.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1DFF3C88-3DBC-44E0-A584-0BB27C9A5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65889BD8-38BE-47A7-85B7-513F0A18E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D40FE-2626-4BF5-85D5-C73883DED0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7071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866EC40-9D5A-4AA1-81A1-A861B8C19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2502530-AE64-4029-AA37-2AF293B405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3971EF14-63E7-408A-8D7D-895933ED42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F8AF9182-F2E8-489F-8100-7E253441D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81828-EC81-4DBA-B463-24311EE8FBA1}" type="datetimeFigureOut">
              <a:rPr lang="hr-HR" smtClean="0"/>
              <a:t>11.11.2021.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22CE45BA-900A-4851-AA44-F275E0C04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27E06A20-109C-4236-9BCF-0577F2DD1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D40FE-2626-4BF5-85D5-C73883DED0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74393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D6E3B39-552A-46CF-B1B5-69FEF88EA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9445166B-633F-4519-A8F5-2F7BC28BE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5A588707-E201-464E-88A1-275E29659E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1936CE4E-E8EC-4368-8508-E6330DD9FF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B7BA7FC3-B808-40B4-B302-3191DA4CFF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F5E4033E-2676-40AC-91AA-D03C784FA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81828-EC81-4DBA-B463-24311EE8FBA1}" type="datetimeFigureOut">
              <a:rPr lang="hr-HR" smtClean="0"/>
              <a:t>11.11.2021.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C474DBAC-7BE2-450E-A293-D8626E3AD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AC684273-04CF-47C2-B90A-ADF3FC175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D40FE-2626-4BF5-85D5-C73883DED0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506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B0C5E39-A182-4021-A483-676FD4118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6FC4F556-F9DC-4D25-BEA2-E9B60C37A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81828-EC81-4DBA-B463-24311EE8FBA1}" type="datetimeFigureOut">
              <a:rPr lang="hr-HR" smtClean="0"/>
              <a:t>11.11.2021.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70CE999D-A63D-443B-A4CF-2CF2FF555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12B460BD-EE40-4CD1-8288-1956B36BE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D40FE-2626-4BF5-85D5-C73883DED0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97863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6E1731CC-C842-4E4A-BFF0-8530E8EDA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81828-EC81-4DBA-B463-24311EE8FBA1}" type="datetimeFigureOut">
              <a:rPr lang="hr-HR" smtClean="0"/>
              <a:t>11.11.2021.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412F4D46-F9C4-4A7E-AC7D-97FBA35E5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67D64F2A-53AC-4844-9A60-CF143370A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D40FE-2626-4BF5-85D5-C73883DED0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79005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183D947-5325-4832-8AAC-B75831ECF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35F3C11-6E02-431A-9BB0-63441CB9D9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06AA0207-9537-49BA-AC29-8D54A7F7FE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30C08E1E-0427-4DEE-9EBF-B00356074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81828-EC81-4DBA-B463-24311EE8FBA1}" type="datetimeFigureOut">
              <a:rPr lang="hr-HR" smtClean="0"/>
              <a:t>11.11.2021.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C21B1AC8-053B-4ABA-9E59-C5E480878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A32FFC9E-0330-423C-AC6B-424B11F1D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D40FE-2626-4BF5-85D5-C73883DED0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37443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5D77DDA-8072-4237-B11A-2B647E191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85A4D262-6A22-4B2E-B348-9B5EE87B0A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77C49F90-96E3-40BF-965E-3204DC43B1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CF8757C3-0189-4368-909E-D1C077A4A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81828-EC81-4DBA-B463-24311EE8FBA1}" type="datetimeFigureOut">
              <a:rPr lang="hr-HR" smtClean="0"/>
              <a:t>11.11.2021.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1B117FBA-D9F1-4B36-9E1C-C6C92B8A4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EDB60330-FE39-456F-973B-AC3CC407A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D40FE-2626-4BF5-85D5-C73883DED0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73494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BE426450-4D98-4AF4-BE1F-0B1195CE4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845DB61C-A98D-4AD7-BB99-6BF9B2A2E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533B2B1C-CBDC-4BE1-A749-DBB41BA6F1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81828-EC81-4DBA-B463-24311EE8FBA1}" type="datetimeFigureOut">
              <a:rPr lang="hr-HR" smtClean="0"/>
              <a:t>11.11.2021.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E11AB2C-B43D-43C3-8F1E-1F6F989FE6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5B91C8FB-DD93-46F3-8899-77BC3773D4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D40FE-2626-4BF5-85D5-C73883DED0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29936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id="{E536136F-3AD9-411D-92F0-5FD3FA580D8A}"/>
              </a:ext>
            </a:extLst>
          </p:cNvPr>
          <p:cNvSpPr txBox="1"/>
          <p:nvPr/>
        </p:nvSpPr>
        <p:spPr>
          <a:xfrm>
            <a:off x="1524000" y="332657"/>
            <a:ext cx="91440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>
                <a:latin typeface="Segoe Print" panose="02000600000000000000" pitchFamily="2" charset="0"/>
              </a:rPr>
              <a:t>Domaća zadaća: </a:t>
            </a:r>
            <a:r>
              <a:rPr lang="hr-HR" sz="2400" b="1" dirty="0">
                <a:latin typeface="Segoe Print" panose="02000600000000000000" pitchFamily="2" charset="0"/>
              </a:rPr>
              <a:t>Budi prorok u svom razredu</a:t>
            </a:r>
            <a:endParaRPr lang="hr-HR" sz="2400" dirty="0">
              <a:latin typeface="Segoe Print" panose="02000600000000000000" pitchFamily="2" charset="0"/>
            </a:endParaRPr>
          </a:p>
          <a:p>
            <a:r>
              <a:rPr lang="hr-HR" sz="2400" dirty="0">
                <a:latin typeface="Segoe Print" panose="02000600000000000000" pitchFamily="2" charset="0"/>
              </a:rPr>
              <a:t>	</a:t>
            </a:r>
          </a:p>
          <a:p>
            <a:r>
              <a:rPr lang="hr-HR" sz="2400" dirty="0">
                <a:latin typeface="Segoe Print" panose="02000600000000000000" pitchFamily="2" charset="0"/>
              </a:rPr>
              <a:t>	Zadatak: Napiši tekst u kojem ćeš poput proroka </a:t>
            </a:r>
            <a:r>
              <a:rPr lang="hr-HR" sz="2400" b="1" dirty="0">
                <a:latin typeface="Segoe Print" panose="02000600000000000000" pitchFamily="2" charset="0"/>
              </a:rPr>
              <a:t>ohrabriti</a:t>
            </a:r>
            <a:r>
              <a:rPr lang="hr-HR" sz="2400" dirty="0">
                <a:latin typeface="Segoe Print" panose="02000600000000000000" pitchFamily="2" charset="0"/>
              </a:rPr>
              <a:t> svoje kolege iz razreda za ono što je dobro, </a:t>
            </a:r>
            <a:r>
              <a:rPr lang="hr-HR" sz="2400" b="1" dirty="0">
                <a:latin typeface="Segoe Print" panose="02000600000000000000" pitchFamily="2" charset="0"/>
              </a:rPr>
              <a:t>prekoriti</a:t>
            </a:r>
            <a:r>
              <a:rPr lang="hr-HR" sz="2400" dirty="0">
                <a:latin typeface="Segoe Print" panose="02000600000000000000" pitchFamily="2" charset="0"/>
              </a:rPr>
              <a:t> zbog onoga što se loše čini. Pokušaj </a:t>
            </a:r>
            <a:r>
              <a:rPr lang="hr-HR" sz="2400" b="1" dirty="0">
                <a:latin typeface="Segoe Print" panose="02000600000000000000" pitchFamily="2" charset="0"/>
              </a:rPr>
              <a:t>podsjetiti</a:t>
            </a:r>
            <a:r>
              <a:rPr lang="hr-HR" sz="2400" dirty="0">
                <a:latin typeface="Segoe Print" panose="02000600000000000000" pitchFamily="2" charset="0"/>
              </a:rPr>
              <a:t> svoje kolege na Deset Božjih zapovijedi. </a:t>
            </a:r>
          </a:p>
          <a:p>
            <a:r>
              <a:rPr lang="hr-HR" sz="2400" dirty="0">
                <a:latin typeface="Segoe Print" panose="02000600000000000000" pitchFamily="2" charset="0"/>
              </a:rPr>
              <a:t>	Napisani tekst neka progovara o temama današnjeg vremena (aktualni problemi u razredu, školi). 	Pazi da se u tekstu ne spominje ničije ime, tj. </a:t>
            </a:r>
            <a:r>
              <a:rPr lang="hr-HR" sz="2400" b="1" dirty="0">
                <a:latin typeface="Segoe Print" panose="02000600000000000000" pitchFamily="2" charset="0"/>
              </a:rPr>
              <a:t>piši općenito</a:t>
            </a:r>
            <a:r>
              <a:rPr lang="hr-HR" sz="2400" dirty="0">
                <a:latin typeface="Segoe Print" panose="02000600000000000000" pitchFamily="2" charset="0"/>
              </a:rPr>
              <a:t>.</a:t>
            </a:r>
          </a:p>
          <a:p>
            <a:r>
              <a:rPr lang="hr-HR" sz="2400" dirty="0">
                <a:latin typeface="Segoe Print" panose="02000600000000000000" pitchFamily="2" charset="0"/>
              </a:rPr>
              <a:t>	Na kraju se popiši imenom nekog od proroka plus tvoji inicijali: npr.: Jona JJ (što bi značilo da je autor tog „proročkog” teksta Jona tj. Josip Jelušić).</a:t>
            </a:r>
          </a:p>
          <a:p>
            <a:endParaRPr lang="hr-HR" sz="2400" dirty="0">
              <a:latin typeface="Segoe Print" panose="02000600000000000000" pitchFamily="2" charset="0"/>
            </a:endParaRPr>
          </a:p>
          <a:p>
            <a:r>
              <a:rPr lang="hr-HR" sz="2400" dirty="0">
                <a:latin typeface="Segoe Print" panose="02000600000000000000" pitchFamily="2" charset="0"/>
              </a:rPr>
              <a:t>	Zadaću napiši u bilježnicu a možeš je </a:t>
            </a:r>
            <a:r>
              <a:rPr lang="hr-HR" sz="2400" b="1" dirty="0">
                <a:latin typeface="Segoe Print" panose="02000600000000000000" pitchFamily="2" charset="0"/>
              </a:rPr>
              <a:t>poslikati</a:t>
            </a:r>
            <a:r>
              <a:rPr lang="hr-HR" sz="2400" dirty="0">
                <a:latin typeface="Segoe Print" panose="02000600000000000000" pitchFamily="2" charset="0"/>
              </a:rPr>
              <a:t> i </a:t>
            </a:r>
            <a:r>
              <a:rPr lang="hr-HR" sz="2400" b="1" dirty="0">
                <a:latin typeface="Segoe Print" panose="02000600000000000000" pitchFamily="2" charset="0"/>
              </a:rPr>
              <a:t>poslati</a:t>
            </a:r>
            <a:r>
              <a:rPr lang="hr-HR" sz="2400" dirty="0">
                <a:latin typeface="Segoe Print" panose="02000600000000000000" pitchFamily="2" charset="0"/>
              </a:rPr>
              <a:t> vjeroučitelju na uobičajen način putem </a:t>
            </a:r>
            <a:r>
              <a:rPr lang="hr-HR" sz="2400">
                <a:latin typeface="Segoe Print" panose="02000600000000000000" pitchFamily="2" charset="0"/>
              </a:rPr>
              <a:t>Teamsa. </a:t>
            </a:r>
            <a:endParaRPr lang="hr-HR" sz="2400" dirty="0">
              <a:latin typeface="Segoe Print" panose="02000600000000000000" pitchFamily="2" charset="0"/>
            </a:endParaRPr>
          </a:p>
          <a:p>
            <a:endParaRPr lang="hr-HR" sz="2400" dirty="0">
              <a:latin typeface="Segoe Print" panose="02000600000000000000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133</Words>
  <Application>Microsoft Office PowerPoint</Application>
  <PresentationFormat>Široki zaslon</PresentationFormat>
  <Paragraphs>7</Paragraphs>
  <Slides>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Print</vt:lpstr>
      <vt:lpstr>Tema sustava Office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JOSIP JELUŠIĆ</dc:creator>
  <cp:lastModifiedBy>Josip Jelušić</cp:lastModifiedBy>
  <cp:revision>2</cp:revision>
  <dcterms:created xsi:type="dcterms:W3CDTF">2020-11-17T06:32:54Z</dcterms:created>
  <dcterms:modified xsi:type="dcterms:W3CDTF">2021-11-11T08:10:58Z</dcterms:modified>
</cp:coreProperties>
</file>