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64" r:id="rId3"/>
    <p:sldId id="267" r:id="rId4"/>
    <p:sldId id="269" r:id="rId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944241-94D4-40EB-9E28-298602D42B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EDE7-CCD7-4055-8FE6-A317CD7AEF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6B5F-F6EB-4942-B149-4880344BA8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66E6-4193-46CE-AC4D-6CCDD7D7F5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8068-CE63-4C0D-AEB1-9D07ADC9F5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CEDD-08A1-4988-9A36-9B5493049B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5CF4-256F-430B-8313-1E30DB0D73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B69C-4263-4C29-8C50-04B778E88BC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4123-B86A-4955-8C92-13095F92D1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D3A7-6F49-40B1-A4C0-67D4AF13F6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0883-3116-4EF4-87C8-47E107DFF6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057A-E1BE-4BBA-A22B-9F2CAEA13F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2AF1B5-3586-4AE3-97D4-7E083A4C30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3.%20Osnovna%20&#268;K\102012\0110\midnight%20serenade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2Q=="/>
          <p:cNvSpPr>
            <a:spLocks noChangeAspect="1" noChangeArrowheads="1"/>
          </p:cNvSpPr>
          <p:nvPr/>
        </p:nvSpPr>
        <p:spPr bwMode="auto">
          <a:xfrm>
            <a:off x="4086225" y="2676525"/>
            <a:ext cx="971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2051" name="AutoShape 7" descr="2Q=="/>
          <p:cNvSpPr>
            <a:spLocks noChangeAspect="1" noChangeArrowheads="1"/>
          </p:cNvSpPr>
          <p:nvPr/>
        </p:nvSpPr>
        <p:spPr bwMode="auto">
          <a:xfrm>
            <a:off x="4086225" y="2676525"/>
            <a:ext cx="971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2052" name="il_fi" descr="des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idnight seren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2Q=="/>
          <p:cNvSpPr>
            <a:spLocks noChangeAspect="1" noChangeArrowheads="1"/>
          </p:cNvSpPr>
          <p:nvPr/>
        </p:nvSpPr>
        <p:spPr bwMode="auto">
          <a:xfrm>
            <a:off x="4086225" y="2676525"/>
            <a:ext cx="971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3075" name="AutoShape 3" descr="2Q=="/>
          <p:cNvSpPr>
            <a:spLocks noChangeAspect="1" noChangeArrowheads="1"/>
          </p:cNvSpPr>
          <p:nvPr/>
        </p:nvSpPr>
        <p:spPr bwMode="auto">
          <a:xfrm>
            <a:off x="4086225" y="2676525"/>
            <a:ext cx="971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3076" name="il_fi" descr="des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463913">
            <a:off x="582613" y="776288"/>
            <a:ext cx="3521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 i="1"/>
              <a:t>Kako je bilo u pustinji?</a:t>
            </a:r>
            <a:endParaRPr lang="hr-HR" sz="2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504509">
            <a:off x="5572125" y="2214563"/>
            <a:ext cx="329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i="1"/>
              <a:t>Kakav je bio pijesak?</a:t>
            </a:r>
            <a:endParaRPr lang="hr-HR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282327">
            <a:off x="3408363" y="3976688"/>
            <a:ext cx="545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 i="1">
                <a:solidFill>
                  <a:schemeClr val="bg1"/>
                </a:solidFill>
              </a:rPr>
              <a:t>Što ste osjećali vidjevši oazu? </a:t>
            </a:r>
            <a:endParaRPr lang="hr-HR" sz="2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802568">
            <a:off x="1655763" y="512445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i="1">
                <a:solidFill>
                  <a:schemeClr val="bg1"/>
                </a:solidFill>
              </a:rPr>
              <a:t>Kakav je bio izvor?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744588">
            <a:off x="857250" y="2143125"/>
            <a:ext cx="5102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i="1">
                <a:solidFill>
                  <a:schemeClr val="bg1"/>
                </a:solidFill>
              </a:rPr>
              <a:t>Što ste učinili s vodom i hranom?</a:t>
            </a:r>
            <a:endParaRPr lang="hr-H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rva slik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24075" y="549275"/>
            <a:ext cx="518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r-Latn-CS" b="1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21421853">
            <a:off x="1512501" y="341514"/>
            <a:ext cx="6215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r-HR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Bog u pustinji hrani svoj narod</a:t>
            </a:r>
            <a:endParaRPr lang="hr-H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44" y="1071546"/>
            <a:ext cx="90011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 Izraelci su prešli Crveno more i došli u </a:t>
            </a:r>
            <a:r>
              <a:rPr lang="hr-HR" sz="4000" b="1" dirty="0" smtClean="0">
                <a:latin typeface="Times New Roman" pitchFamily="18" charset="0"/>
                <a:cs typeface="Times New Roman" pitchFamily="18" charset="0"/>
              </a:rPr>
              <a:t>pustinju.</a:t>
            </a:r>
            <a:endParaRPr lang="hr-HR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 Nisu imali hrane i počeli su prigovarati Mojsiju i </a:t>
            </a:r>
            <a:r>
              <a:rPr lang="hr-HR" sz="4000" b="1" dirty="0" err="1">
                <a:latin typeface="Times New Roman" pitchFamily="18" charset="0"/>
                <a:cs typeface="Times New Roman" pitchFamily="18" charset="0"/>
              </a:rPr>
              <a:t>Aronu</a:t>
            </a: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 Bog ih je nahranio prepelicama i manom.</a:t>
            </a:r>
          </a:p>
          <a:p>
            <a:pPr>
              <a:buFont typeface="Arial" pitchFamily="34" charset="0"/>
              <a:buChar char="•"/>
            </a:pPr>
            <a:r>
              <a:rPr lang="hr-HR" sz="4000" b="1" dirty="0">
                <a:latin typeface="Times New Roman" pitchFamily="18" charset="0"/>
                <a:cs typeface="Times New Roman" pitchFamily="18" charset="0"/>
              </a:rPr>
              <a:t> To su jeli tijekom 40 godina putovanja po Sinajskome poluotoku do Obećane zemlje.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hr-H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13317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</Words>
  <Application>Microsoft Office PowerPoint</Application>
  <PresentationFormat>On-screen Show (4:3)</PresentationFormat>
  <Paragraphs>10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Zadani dizajn</vt:lpstr>
      <vt:lpstr>Slide 1</vt:lpstr>
      <vt:lpstr>Slide 2</vt:lpstr>
      <vt:lpstr>Slide 3</vt:lpstr>
      <vt:lpstr>Slide 4</vt:lpstr>
    </vt:vector>
  </TitlesOfParts>
  <Company>HJK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Nikola</cp:lastModifiedBy>
  <cp:revision>20</cp:revision>
  <dcterms:created xsi:type="dcterms:W3CDTF">2010-10-08T09:31:21Z</dcterms:created>
  <dcterms:modified xsi:type="dcterms:W3CDTF">2013-11-10T19:46:59Z</dcterms:modified>
</cp:coreProperties>
</file>